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57" r:id="rId4"/>
    <p:sldId id="258" r:id="rId5"/>
    <p:sldId id="270" r:id="rId6"/>
    <p:sldId id="269" r:id="rId7"/>
    <p:sldId id="263" r:id="rId8"/>
    <p:sldId id="265" r:id="rId9"/>
    <p:sldId id="266" r:id="rId10"/>
    <p:sldId id="271" r:id="rId11"/>
    <p:sldId id="272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0FB7-DD85-4714-8165-280B57BA4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23140-6AF2-4CA3-9DBA-4C8298B3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16F1-16A4-4816-97F1-A327A8B1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AEFC-AB3F-4F8A-BBF5-954F74BA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2824-E00E-4817-AA1B-401B3EBA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1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04C3-90C1-463A-8C34-4C561C7C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4DA3B-99E0-4787-81F0-55D99589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DADEC-E3A6-4EA5-B463-7C437016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99A6-EECC-4B95-90CE-B156672F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0530-9B53-44DE-91A5-105F9A3A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2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A95F0-BEF2-4088-82E6-420C40AFF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B8C89-A2AF-47D5-8385-05B21180A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4CAD2-D9E2-449F-A2D2-2D205349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6091B-E41F-4053-8097-904948C9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980BC-6832-427E-9E32-1E9B695B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55FD-DA5F-4D3B-9C4F-88DD5C14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8323-8196-4931-AB66-2457B6BD7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32ED-E0F8-4ED8-8ABD-149F8C04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B9489-09DE-48E8-B848-1A19FA30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95DC7-800E-4577-B7DC-13A9C96D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6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5263-FB11-4FD5-8C0D-C8C70504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07C16-C4A5-489B-AC1F-019A92C0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9EA5-70FE-4C33-9BB0-BF455557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0ACD-5C9F-4136-828F-3D38DEF7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684E-A670-4BC1-9380-B052836C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E590-9E3A-4183-9483-0C9109A6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2F275-F7DC-48D1-9706-22A2B206C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D5B1-30F6-40B1-AE7F-6B5ABB1C8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27DA-DE8A-41E2-8ADB-CFA1C2BA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7CA2D-4438-46B5-ADAF-D4F00019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AD369-531A-4A1C-B49A-87A1A308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AEA5-2EEA-409E-9D0B-D474A79D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AEF34-C7A8-4885-BE78-5CA2FB5B3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FFDDB-F234-4178-BB5E-59AB94E1B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C220D-1796-462A-8613-471E30BE5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F6943-E940-4A4A-A85D-EF07820C1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90F71-F3F8-4833-B61F-7B1E46B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F648C-CF59-4A03-B87D-E58C1D9A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CE6B1-64C4-48E5-BB12-53D1F41D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662D-698D-47A8-84A7-69F7A573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A182D-03CE-49D4-9FDE-1B5AB69B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9D723-B3F7-4944-A96C-CC0FA2E7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18DF2-1705-4336-A372-88968081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3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3AAA7-08B2-4C31-AEEF-9FCD5C4A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CEB48-558B-4386-8F47-11796B8E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723DF-496E-4DB6-BC15-3302AA64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1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1AA4-131B-4164-BD23-3CE69DFE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8A32-AABC-40A5-90A7-2BB61577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86C0C-B880-4345-B61A-3106B4C46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344AA-D3DB-4330-B173-8F47CAB1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7D40-50BC-4E19-BD3C-0EC82D44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2D2C6-A7A2-4025-BF23-5D3A331C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10E3-4FCF-4F4E-85ED-76F302E9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CF3E6-2CBA-4AD3-9DDB-BD203D508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96F81-5607-45D6-B99B-117ABD038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A7643-39F1-4AF4-9C40-92D2A49A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A1487-1957-4AED-AC17-A017F8DF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55BEB-29A8-4893-B56A-0DA344C9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C81FF-040E-46C2-97FA-17E75465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84ACF-8603-4C81-8AA2-34F243B8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86184-1505-4FF4-A93D-4F106FE6C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24EC-E82E-4D74-A0E7-7883E000F571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5009-7CB0-4CF9-8AA4-D7C4A41E8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F52A-B99D-4795-8712-59B0B8DC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8341-3541-4B4C-A44E-251981CDE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akpx.com/1694/2-boy-s-wearing-white-polo-shirt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is.peabody.vanderbilt.edu/module/dbi1/cresource/q2/p06/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www.rawpixel.com/search/play%20area" TargetMode="External"/><Relationship Id="rId4" Type="http://schemas.openxmlformats.org/officeDocument/2006/relationships/hyperlink" Target="https://lenormanddraws.blogspot.com/2012/05/week-19-sabian-symbol-gemini-15.html" TargetMode="External"/><Relationship Id="rId9" Type="http://schemas.openxmlformats.org/officeDocument/2006/relationships/image" Target="../media/image22.1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1yTt5wkUw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klinmatters.org/2016/11/a-season-of-thank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382BA6A-9BFF-8945-9D68-568F34F91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246" y="-1162792"/>
            <a:ext cx="12980491" cy="91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FA44F6-06F3-514E-BDB4-61702A01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A5A43CD-B8A9-49DF-A7B3-058B6CEEA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3CF2DC7-C59D-2F46-AF7B-A4C79DA50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76" y="-955801"/>
            <a:ext cx="12395353" cy="8769602"/>
          </a:xfrm>
          <a:prstGeom prst="rect">
            <a:avLst/>
          </a:prstGeom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77DEC3A-5EAB-410D-B312-9B3880B08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2800" y="-1792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C0E6BBD-8793-4948-9A3C-F7F772174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776" y="3108079"/>
            <a:ext cx="6052740" cy="3784041"/>
          </a:xfrm>
          <a:custGeom>
            <a:avLst/>
            <a:gdLst>
              <a:gd name="connsiteX0" fmla="*/ 2954750 w 6052740"/>
              <a:gd name="connsiteY0" fmla="*/ 237 h 3784041"/>
              <a:gd name="connsiteX1" fmla="*/ 3975695 w 6052740"/>
              <a:gd name="connsiteY1" fmla="*/ 219797 h 3784041"/>
              <a:gd name="connsiteX2" fmla="*/ 5300448 w 6052740"/>
              <a:gd name="connsiteY2" fmla="*/ 1818803 h 3784041"/>
              <a:gd name="connsiteX3" fmla="*/ 5434695 w 6052740"/>
              <a:gd name="connsiteY3" fmla="*/ 2080860 h 3784041"/>
              <a:gd name="connsiteX4" fmla="*/ 5997936 w 6052740"/>
              <a:gd name="connsiteY4" fmla="*/ 3391139 h 3784041"/>
              <a:gd name="connsiteX5" fmla="*/ 6039411 w 6052740"/>
              <a:gd name="connsiteY5" fmla="*/ 3607947 h 3784041"/>
              <a:gd name="connsiteX6" fmla="*/ 6052740 w 6052740"/>
              <a:gd name="connsiteY6" fmla="*/ 3784041 h 3784041"/>
              <a:gd name="connsiteX7" fmla="*/ 0 w 6052740"/>
              <a:gd name="connsiteY7" fmla="*/ 3784041 h 3784041"/>
              <a:gd name="connsiteX8" fmla="*/ 0 w 6052740"/>
              <a:gd name="connsiteY8" fmla="*/ 1688687 h 3784041"/>
              <a:gd name="connsiteX9" fmla="*/ 35506 w 6052740"/>
              <a:gd name="connsiteY9" fmla="*/ 1628754 h 3784041"/>
              <a:gd name="connsiteX10" fmla="*/ 816825 w 6052740"/>
              <a:gd name="connsiteY10" fmla="*/ 959488 h 3784041"/>
              <a:gd name="connsiteX11" fmla="*/ 1197981 w 6052740"/>
              <a:gd name="connsiteY11" fmla="*/ 695851 h 3784041"/>
              <a:gd name="connsiteX12" fmla="*/ 2954750 w 6052740"/>
              <a:gd name="connsiteY12" fmla="*/ 237 h 378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52740" h="3784041">
                <a:moveTo>
                  <a:pt x="2954750" y="237"/>
                </a:moveTo>
                <a:cubicBezTo>
                  <a:pt x="3290840" y="-4755"/>
                  <a:pt x="3626137" y="69294"/>
                  <a:pt x="3975695" y="219797"/>
                </a:cubicBezTo>
                <a:cubicBezTo>
                  <a:pt x="4587470" y="483198"/>
                  <a:pt x="4897381" y="1023969"/>
                  <a:pt x="5300448" y="1818803"/>
                </a:cubicBezTo>
                <a:cubicBezTo>
                  <a:pt x="5345474" y="1907612"/>
                  <a:pt x="5390785" y="1995708"/>
                  <a:pt x="5434695" y="2080860"/>
                </a:cubicBezTo>
                <a:cubicBezTo>
                  <a:pt x="5672552" y="2542761"/>
                  <a:pt x="5897143" y="2979045"/>
                  <a:pt x="5997936" y="3391139"/>
                </a:cubicBezTo>
                <a:cubicBezTo>
                  <a:pt x="6016006" y="3465005"/>
                  <a:pt x="6029843" y="3537092"/>
                  <a:pt x="6039411" y="3607947"/>
                </a:cubicBezTo>
                <a:lnTo>
                  <a:pt x="6052740" y="3784041"/>
                </a:lnTo>
                <a:lnTo>
                  <a:pt x="0" y="3784041"/>
                </a:lnTo>
                <a:lnTo>
                  <a:pt x="0" y="1688687"/>
                </a:lnTo>
                <a:lnTo>
                  <a:pt x="35506" y="1628754"/>
                </a:lnTo>
                <a:cubicBezTo>
                  <a:pt x="201384" y="1382172"/>
                  <a:pt x="437288" y="1215376"/>
                  <a:pt x="816825" y="959488"/>
                </a:cubicBezTo>
                <a:cubicBezTo>
                  <a:pt x="938904" y="877217"/>
                  <a:pt x="1065168" y="792069"/>
                  <a:pt x="1197981" y="695851"/>
                </a:cubicBezTo>
                <a:cubicBezTo>
                  <a:pt x="1832245" y="236438"/>
                  <a:pt x="2394600" y="8558"/>
                  <a:pt x="2954750" y="2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A70EFFE-F930-4125-919D-2F04E1A80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6076" y="406400"/>
            <a:ext cx="2930526" cy="3086095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28DD5A3-69CE-4072-B49C-A9C37D580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65262" cy="2866416"/>
          </a:xfrm>
          <a:custGeom>
            <a:avLst/>
            <a:gdLst>
              <a:gd name="connsiteX0" fmla="*/ 179896 w 3365262"/>
              <a:gd name="connsiteY0" fmla="*/ 0 h 2866416"/>
              <a:gd name="connsiteX1" fmla="*/ 38591 w 3365262"/>
              <a:gd name="connsiteY1" fmla="*/ 0 h 2866416"/>
              <a:gd name="connsiteX2" fmla="*/ 35588 w 3365262"/>
              <a:gd name="connsiteY2" fmla="*/ 9070 h 2866416"/>
              <a:gd name="connsiteX3" fmla="*/ 6767 w 3365262"/>
              <a:gd name="connsiteY3" fmla="*/ 186324 h 2866416"/>
              <a:gd name="connsiteX4" fmla="*/ 73079 w 3365262"/>
              <a:gd name="connsiteY4" fmla="*/ 1065127 h 2866416"/>
              <a:gd name="connsiteX5" fmla="*/ 99021 w 3365262"/>
              <a:gd name="connsiteY5" fmla="*/ 1245398 h 2866416"/>
              <a:gd name="connsiteX6" fmla="*/ 554072 w 3365262"/>
              <a:gd name="connsiteY6" fmla="*/ 2450912 h 2866416"/>
              <a:gd name="connsiteX7" fmla="*/ 2280486 w 3365262"/>
              <a:gd name="connsiteY7" fmla="*/ 2754207 h 2866416"/>
              <a:gd name="connsiteX8" fmla="*/ 2557384 w 3365262"/>
              <a:gd name="connsiteY8" fmla="*/ 2680610 h 2866416"/>
              <a:gd name="connsiteX9" fmla="*/ 3292601 w 3365262"/>
              <a:gd name="connsiteY9" fmla="*/ 2322881 h 2866416"/>
              <a:gd name="connsiteX10" fmla="*/ 3365262 w 3365262"/>
              <a:gd name="connsiteY10" fmla="*/ 2229725 h 2866416"/>
              <a:gd name="connsiteX11" fmla="*/ 3365262 w 3365262"/>
              <a:gd name="connsiteY11" fmla="*/ 1904916 h 2866416"/>
              <a:gd name="connsiteX12" fmla="*/ 3272989 w 3365262"/>
              <a:gd name="connsiteY12" fmla="*/ 2055688 h 2866416"/>
              <a:gd name="connsiteX13" fmla="*/ 3153914 w 3365262"/>
              <a:gd name="connsiteY13" fmla="*/ 2208123 h 2866416"/>
              <a:gd name="connsiteX14" fmla="*/ 2474637 w 3365262"/>
              <a:gd name="connsiteY14" fmla="*/ 2539754 h 2866416"/>
              <a:gd name="connsiteX15" fmla="*/ 2218936 w 3365262"/>
              <a:gd name="connsiteY15" fmla="*/ 2608259 h 2866416"/>
              <a:gd name="connsiteX16" fmla="*/ 626296 w 3365262"/>
              <a:gd name="connsiteY16" fmla="*/ 2332284 h 2866416"/>
              <a:gd name="connsiteX17" fmla="*/ 208885 w 3365262"/>
              <a:gd name="connsiteY17" fmla="*/ 1221197 h 2866416"/>
              <a:gd name="connsiteX18" fmla="*/ 185325 w 3365262"/>
              <a:gd name="connsiteY18" fmla="*/ 1054955 h 2866416"/>
              <a:gd name="connsiteX19" fmla="*/ 125985 w 3365262"/>
              <a:gd name="connsiteY19" fmla="*/ 244401 h 2866416"/>
              <a:gd name="connsiteX20" fmla="*/ 152959 w 3365262"/>
              <a:gd name="connsiteY20" fmla="*/ 80820 h 28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5262" h="2866416">
                <a:moveTo>
                  <a:pt x="179896" y="0"/>
                </a:moveTo>
                <a:lnTo>
                  <a:pt x="38591" y="0"/>
                </a:lnTo>
                <a:lnTo>
                  <a:pt x="35588" y="9070"/>
                </a:lnTo>
                <a:cubicBezTo>
                  <a:pt x="21993" y="65235"/>
                  <a:pt x="12491" y="124075"/>
                  <a:pt x="6767" y="186324"/>
                </a:cubicBezTo>
                <a:cubicBezTo>
                  <a:pt x="-17191" y="446775"/>
                  <a:pt x="26635" y="747125"/>
                  <a:pt x="73079" y="1065127"/>
                </a:cubicBezTo>
                <a:cubicBezTo>
                  <a:pt x="81679" y="1123764"/>
                  <a:pt x="90506" y="1184404"/>
                  <a:pt x="99021" y="1245398"/>
                </a:cubicBezTo>
                <a:cubicBezTo>
                  <a:pt x="175283" y="1791308"/>
                  <a:pt x="248115" y="2170172"/>
                  <a:pt x="554072" y="2450912"/>
                </a:cubicBezTo>
                <a:cubicBezTo>
                  <a:pt x="1020254" y="2878670"/>
                  <a:pt x="1536570" y="2969399"/>
                  <a:pt x="2280486" y="2754207"/>
                </a:cubicBezTo>
                <a:cubicBezTo>
                  <a:pt x="2377848" y="2726031"/>
                  <a:pt x="2469133" y="2702923"/>
                  <a:pt x="2557384" y="2680610"/>
                </a:cubicBezTo>
                <a:cubicBezTo>
                  <a:pt x="2923230" y="2588039"/>
                  <a:pt x="3107251" y="2534175"/>
                  <a:pt x="3292601" y="2322881"/>
                </a:cubicBezTo>
                <a:lnTo>
                  <a:pt x="3365262" y="2229725"/>
                </a:lnTo>
                <a:lnTo>
                  <a:pt x="3365262" y="1904916"/>
                </a:lnTo>
                <a:lnTo>
                  <a:pt x="3272989" y="2055688"/>
                </a:lnTo>
                <a:cubicBezTo>
                  <a:pt x="3236196" y="2108790"/>
                  <a:pt x="3196487" y="2159636"/>
                  <a:pt x="3153914" y="2208123"/>
                </a:cubicBezTo>
                <a:cubicBezTo>
                  <a:pt x="2982412" y="2403450"/>
                  <a:pt x="2812466" y="2453548"/>
                  <a:pt x="2474637" y="2539754"/>
                </a:cubicBezTo>
                <a:cubicBezTo>
                  <a:pt x="2393145" y="2560533"/>
                  <a:pt x="2308850" y="2582052"/>
                  <a:pt x="2218936" y="2608259"/>
                </a:cubicBezTo>
                <a:cubicBezTo>
                  <a:pt x="1531933" y="2808419"/>
                  <a:pt x="1055624" y="2725862"/>
                  <a:pt x="626296" y="2332284"/>
                </a:cubicBezTo>
                <a:cubicBezTo>
                  <a:pt x="344527" y="2073977"/>
                  <a:pt x="278113" y="1724633"/>
                  <a:pt x="208885" y="1221197"/>
                </a:cubicBezTo>
                <a:cubicBezTo>
                  <a:pt x="201156" y="1164950"/>
                  <a:pt x="193137" y="1109029"/>
                  <a:pt x="185325" y="1054955"/>
                </a:cubicBezTo>
                <a:cubicBezTo>
                  <a:pt x="143135" y="761698"/>
                  <a:pt x="103325" y="484721"/>
                  <a:pt x="125985" y="244401"/>
                </a:cubicBezTo>
                <a:cubicBezTo>
                  <a:pt x="131401" y="186965"/>
                  <a:pt x="140293" y="132664"/>
                  <a:pt x="152959" y="8082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1503D0D-7DB7-42FE-AA0C-455F4D8D7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21829" y="623454"/>
            <a:ext cx="2687155" cy="2687367"/>
          </a:xfrm>
          <a:custGeom>
            <a:avLst/>
            <a:gdLst>
              <a:gd name="connsiteX0" fmla="*/ 1379411 w 2687155"/>
              <a:gd name="connsiteY0" fmla="*/ 125092 h 2687367"/>
              <a:gd name="connsiteX1" fmla="*/ 1653453 w 2687155"/>
              <a:gd name="connsiteY1" fmla="*/ 155353 h 2687367"/>
              <a:gd name="connsiteX2" fmla="*/ 2013867 w 2687155"/>
              <a:gd name="connsiteY2" fmla="*/ 348128 h 2687367"/>
              <a:gd name="connsiteX3" fmla="*/ 2298841 w 2687155"/>
              <a:gd name="connsiteY3" fmla="*/ 778686 h 2687367"/>
              <a:gd name="connsiteX4" fmla="*/ 2351241 w 2687155"/>
              <a:gd name="connsiteY4" fmla="*/ 871513 h 2687367"/>
              <a:gd name="connsiteX5" fmla="*/ 2563486 w 2687155"/>
              <a:gd name="connsiteY5" fmla="*/ 1595136 h 2687367"/>
              <a:gd name="connsiteX6" fmla="*/ 1825856 w 2687155"/>
              <a:gd name="connsiteY6" fmla="*/ 2366012 h 2687367"/>
              <a:gd name="connsiteX7" fmla="*/ 1663382 w 2687155"/>
              <a:gd name="connsiteY7" fmla="*/ 2433131 h 2687367"/>
              <a:gd name="connsiteX8" fmla="*/ 1173337 w 2687155"/>
              <a:gd name="connsiteY8" fmla="*/ 2536294 h 2687367"/>
              <a:gd name="connsiteX9" fmla="*/ 708072 w 2687155"/>
              <a:gd name="connsiteY9" fmla="*/ 2337480 h 2687367"/>
              <a:gd name="connsiteX10" fmla="*/ 350926 w 2687155"/>
              <a:gd name="connsiteY10" fmla="*/ 1955183 h 2687367"/>
              <a:gd name="connsiteX11" fmla="*/ 149846 w 2687155"/>
              <a:gd name="connsiteY11" fmla="*/ 1458983 h 2687367"/>
              <a:gd name="connsiteX12" fmla="*/ 144852 w 2687155"/>
              <a:gd name="connsiteY12" fmla="*/ 940122 h 2687367"/>
              <a:gd name="connsiteX13" fmla="*/ 329542 w 2687155"/>
              <a:gd name="connsiteY13" fmla="*/ 529432 h 2687367"/>
              <a:gd name="connsiteX14" fmla="*/ 657816 w 2687155"/>
              <a:gd name="connsiteY14" fmla="*/ 264604 h 2687367"/>
              <a:gd name="connsiteX15" fmla="*/ 1379411 w 2687155"/>
              <a:gd name="connsiteY15" fmla="*/ 125092 h 2687367"/>
              <a:gd name="connsiteX16" fmla="*/ 1232370 w 2687155"/>
              <a:gd name="connsiteY16" fmla="*/ 1063 h 2687367"/>
              <a:gd name="connsiteX17" fmla="*/ 587688 w 2687155"/>
              <a:gd name="connsiteY17" fmla="*/ 156432 h 2687367"/>
              <a:gd name="connsiteX18" fmla="*/ 228351 w 2687155"/>
              <a:gd name="connsiteY18" fmla="*/ 450248 h 2687367"/>
              <a:gd name="connsiteX19" fmla="*/ 26183 w 2687155"/>
              <a:gd name="connsiteY19" fmla="*/ 905889 h 2687367"/>
              <a:gd name="connsiteX20" fmla="*/ 31650 w 2687155"/>
              <a:gd name="connsiteY20" fmla="*/ 1481541 h 2687367"/>
              <a:gd name="connsiteX21" fmla="*/ 251759 w 2687155"/>
              <a:gd name="connsiteY21" fmla="*/ 2032054 h 2687367"/>
              <a:gd name="connsiteX22" fmla="*/ 642700 w 2687155"/>
              <a:gd name="connsiteY22" fmla="*/ 2456196 h 2687367"/>
              <a:gd name="connsiteX23" fmla="*/ 1151993 w 2687155"/>
              <a:gd name="connsiteY23" fmla="*/ 2676769 h 2687367"/>
              <a:gd name="connsiteX24" fmla="*/ 1688410 w 2687155"/>
              <a:gd name="connsiteY24" fmla="*/ 2562316 h 2687367"/>
              <a:gd name="connsiteX25" fmla="*/ 1866259 w 2687155"/>
              <a:gd name="connsiteY25" fmla="*/ 2487849 h 2687367"/>
              <a:gd name="connsiteX26" fmla="*/ 2673692 w 2687155"/>
              <a:gd name="connsiteY26" fmla="*/ 1632596 h 2687367"/>
              <a:gd name="connsiteX27" fmla="*/ 2441361 w 2687155"/>
              <a:gd name="connsiteY27" fmla="*/ 829771 h 2687367"/>
              <a:gd name="connsiteX28" fmla="*/ 2383999 w 2687155"/>
              <a:gd name="connsiteY28" fmla="*/ 726784 h 2687367"/>
              <a:gd name="connsiteX29" fmla="*/ 2072061 w 2687155"/>
              <a:gd name="connsiteY29" fmla="*/ 249099 h 2687367"/>
              <a:gd name="connsiteX30" fmla="*/ 1677542 w 2687155"/>
              <a:gd name="connsiteY30" fmla="*/ 35223 h 2687367"/>
              <a:gd name="connsiteX31" fmla="*/ 1232370 w 2687155"/>
              <a:gd name="connsiteY31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7155" h="2687367">
                <a:moveTo>
                  <a:pt x="1379411" y="125092"/>
                </a:moveTo>
                <a:cubicBezTo>
                  <a:pt x="1468984" y="128671"/>
                  <a:pt x="1560670" y="138721"/>
                  <a:pt x="1653453" y="155353"/>
                </a:cubicBezTo>
                <a:cubicBezTo>
                  <a:pt x="1801527" y="181896"/>
                  <a:pt x="1912668" y="241366"/>
                  <a:pt x="2013867" y="348128"/>
                </a:cubicBezTo>
                <a:cubicBezTo>
                  <a:pt x="2119726" y="459803"/>
                  <a:pt x="2206737" y="614685"/>
                  <a:pt x="2298841" y="778686"/>
                </a:cubicBezTo>
                <a:cubicBezTo>
                  <a:pt x="2315806" y="808940"/>
                  <a:pt x="2333384" y="840203"/>
                  <a:pt x="2351241" y="871513"/>
                </a:cubicBezTo>
                <a:cubicBezTo>
                  <a:pt x="2511056" y="1151785"/>
                  <a:pt x="2612199" y="1353567"/>
                  <a:pt x="2563486" y="1595136"/>
                </a:cubicBezTo>
                <a:cubicBezTo>
                  <a:pt x="2489264" y="1963210"/>
                  <a:pt x="2268671" y="2193766"/>
                  <a:pt x="1825856" y="2366012"/>
                </a:cubicBezTo>
                <a:cubicBezTo>
                  <a:pt x="1767898" y="2388550"/>
                  <a:pt x="1714751" y="2411212"/>
                  <a:pt x="1663382" y="2433131"/>
                </a:cubicBezTo>
                <a:cubicBezTo>
                  <a:pt x="1450402" y="2523968"/>
                  <a:pt x="1340635" y="2566284"/>
                  <a:pt x="1173337" y="2536294"/>
                </a:cubicBezTo>
                <a:cubicBezTo>
                  <a:pt x="1007221" y="2506516"/>
                  <a:pt x="850689" y="2439598"/>
                  <a:pt x="708072" y="2337480"/>
                </a:cubicBezTo>
                <a:cubicBezTo>
                  <a:pt x="568563" y="2237563"/>
                  <a:pt x="448362" y="2108917"/>
                  <a:pt x="350926" y="1955183"/>
                </a:cubicBezTo>
                <a:cubicBezTo>
                  <a:pt x="255118" y="1804070"/>
                  <a:pt x="185566" y="1632518"/>
                  <a:pt x="149846" y="1458983"/>
                </a:cubicBezTo>
                <a:cubicBezTo>
                  <a:pt x="113036" y="1280752"/>
                  <a:pt x="111378" y="1106123"/>
                  <a:pt x="144852" y="940122"/>
                </a:cubicBezTo>
                <a:cubicBezTo>
                  <a:pt x="176420" y="783572"/>
                  <a:pt x="238586" y="645425"/>
                  <a:pt x="329542" y="529432"/>
                </a:cubicBezTo>
                <a:cubicBezTo>
                  <a:pt x="414835" y="420736"/>
                  <a:pt x="525296" y="331640"/>
                  <a:pt x="657816" y="264604"/>
                </a:cubicBezTo>
                <a:cubicBezTo>
                  <a:pt x="861008" y="161861"/>
                  <a:pt x="1110695" y="114356"/>
                  <a:pt x="1379411" y="125092"/>
                </a:cubicBezTo>
                <a:close/>
                <a:moveTo>
                  <a:pt x="1232370" y="1063"/>
                </a:moveTo>
                <a:cubicBezTo>
                  <a:pt x="993732" y="9010"/>
                  <a:pt x="773038" y="61442"/>
                  <a:pt x="587688" y="156432"/>
                </a:cubicBezTo>
                <a:cubicBezTo>
                  <a:pt x="442630" y="230806"/>
                  <a:pt x="321713" y="329654"/>
                  <a:pt x="228351" y="450248"/>
                </a:cubicBezTo>
                <a:cubicBezTo>
                  <a:pt x="128786" y="578936"/>
                  <a:pt x="60739" y="732204"/>
                  <a:pt x="26183" y="905889"/>
                </a:cubicBezTo>
                <a:cubicBezTo>
                  <a:pt x="-10458" y="1090060"/>
                  <a:pt x="-8645" y="1283803"/>
                  <a:pt x="31650" y="1481541"/>
                </a:cubicBezTo>
                <a:cubicBezTo>
                  <a:pt x="70750" y="1674071"/>
                  <a:pt x="146884" y="1864400"/>
                  <a:pt x="251759" y="2032054"/>
                </a:cubicBezTo>
                <a:cubicBezTo>
                  <a:pt x="358415" y="2202615"/>
                  <a:pt x="489990" y="2345340"/>
                  <a:pt x="642700" y="2456196"/>
                </a:cubicBezTo>
                <a:cubicBezTo>
                  <a:pt x="798814" y="2569490"/>
                  <a:pt x="970158" y="2643732"/>
                  <a:pt x="1151993" y="2676769"/>
                </a:cubicBezTo>
                <a:cubicBezTo>
                  <a:pt x="1335121" y="2710042"/>
                  <a:pt x="1455276" y="2663095"/>
                  <a:pt x="1688410" y="2562316"/>
                </a:cubicBezTo>
                <a:cubicBezTo>
                  <a:pt x="1744639" y="2537996"/>
                  <a:pt x="1802816" y="2512855"/>
                  <a:pt x="1866259" y="2487849"/>
                </a:cubicBezTo>
                <a:cubicBezTo>
                  <a:pt x="2350978" y="2296751"/>
                  <a:pt x="2592445" y="2040959"/>
                  <a:pt x="2673692" y="1632596"/>
                </a:cubicBezTo>
                <a:cubicBezTo>
                  <a:pt x="2727013" y="1364587"/>
                  <a:pt x="2616299" y="1140721"/>
                  <a:pt x="2441361" y="829771"/>
                </a:cubicBezTo>
                <a:cubicBezTo>
                  <a:pt x="2421813" y="795032"/>
                  <a:pt x="2402572" y="760348"/>
                  <a:pt x="2383999" y="726784"/>
                </a:cubicBezTo>
                <a:cubicBezTo>
                  <a:pt x="2283182" y="544832"/>
                  <a:pt x="2187938" y="372996"/>
                  <a:pt x="2072061" y="249099"/>
                </a:cubicBezTo>
                <a:cubicBezTo>
                  <a:pt x="1961287" y="130651"/>
                  <a:pt x="1839626" y="64671"/>
                  <a:pt x="1677542" y="35223"/>
                </a:cubicBezTo>
                <a:cubicBezTo>
                  <a:pt x="1525197" y="7543"/>
                  <a:pt x="1375552" y="-3704"/>
                  <a:pt x="1232370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0B489A4-0D2D-4199-B24F-6F153885C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1931" y="-12440"/>
            <a:ext cx="4350361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AB4EFC4-7E1F-4404-9835-FA919F098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11608" y="0"/>
            <a:ext cx="4011734" cy="2646947"/>
          </a:xfrm>
          <a:custGeom>
            <a:avLst/>
            <a:gdLst>
              <a:gd name="connsiteX0" fmla="*/ 3842527 w 4011734"/>
              <a:gd name="connsiteY0" fmla="*/ 0 h 2646947"/>
              <a:gd name="connsiteX1" fmla="*/ 3700720 w 4011734"/>
              <a:gd name="connsiteY1" fmla="*/ 0 h 2646947"/>
              <a:gd name="connsiteX2" fmla="*/ 3740093 w 4011734"/>
              <a:gd name="connsiteY2" fmla="*/ 75602 h 2646947"/>
              <a:gd name="connsiteX3" fmla="*/ 3916112 w 4011734"/>
              <a:gd name="connsiteY3" fmla="*/ 922354 h 2646947"/>
              <a:gd name="connsiteX4" fmla="*/ 3720190 w 4011734"/>
              <a:gd name="connsiteY4" fmla="*/ 1434599 h 2646947"/>
              <a:gd name="connsiteX5" fmla="*/ 3140113 w 4011734"/>
              <a:gd name="connsiteY5" fmla="*/ 1911574 h 2646947"/>
              <a:gd name="connsiteX6" fmla="*/ 3012574 w 4011734"/>
              <a:gd name="connsiteY6" fmla="*/ 2002816 h 2646947"/>
              <a:gd name="connsiteX7" fmla="*/ 1964580 w 4011734"/>
              <a:gd name="connsiteY7" fmla="*/ 2462305 h 2646947"/>
              <a:gd name="connsiteX8" fmla="*/ 584064 w 4011734"/>
              <a:gd name="connsiteY8" fmla="*/ 1715420 h 2646947"/>
              <a:gd name="connsiteX9" fmla="*/ 436941 w 4011734"/>
              <a:gd name="connsiteY9" fmla="*/ 1524345 h 2646947"/>
              <a:gd name="connsiteX10" fmla="*/ 144959 w 4011734"/>
              <a:gd name="connsiteY10" fmla="*/ 922354 h 2646947"/>
              <a:gd name="connsiteX11" fmla="*/ 321378 w 4011734"/>
              <a:gd name="connsiteY11" fmla="*/ 274033 h 2646947"/>
              <a:gd name="connsiteX12" fmla="*/ 416414 w 4011734"/>
              <a:gd name="connsiteY12" fmla="*/ 123749 h 2646947"/>
              <a:gd name="connsiteX13" fmla="*/ 514060 w 4011734"/>
              <a:gd name="connsiteY13" fmla="*/ 0 h 2646947"/>
              <a:gd name="connsiteX14" fmla="*/ 294034 w 4011734"/>
              <a:gd name="connsiteY14" fmla="*/ 0 h 2646947"/>
              <a:gd name="connsiteX15" fmla="*/ 288773 w 4011734"/>
              <a:gd name="connsiteY15" fmla="*/ 7075 h 2646947"/>
              <a:gd name="connsiteX16" fmla="*/ 187674 w 4011734"/>
              <a:gd name="connsiteY16" fmla="*/ 176721 h 2646947"/>
              <a:gd name="connsiteX17" fmla="*/ 0 w 4011734"/>
              <a:gd name="connsiteY17" fmla="*/ 908578 h 2646947"/>
              <a:gd name="connsiteX18" fmla="*/ 310608 w 4011734"/>
              <a:gd name="connsiteY18" fmla="*/ 1588134 h 2646947"/>
              <a:gd name="connsiteX19" fmla="*/ 467117 w 4011734"/>
              <a:gd name="connsiteY19" fmla="*/ 1803828 h 2646947"/>
              <a:gd name="connsiteX20" fmla="*/ 1935705 w 4011734"/>
              <a:gd name="connsiteY20" fmla="*/ 2646947 h 2646947"/>
              <a:gd name="connsiteX21" fmla="*/ 3050555 w 4011734"/>
              <a:gd name="connsiteY21" fmla="*/ 2128254 h 2646947"/>
              <a:gd name="connsiteX22" fmla="*/ 3186230 w 4011734"/>
              <a:gd name="connsiteY22" fmla="*/ 2025257 h 2646947"/>
              <a:gd name="connsiteX23" fmla="*/ 3803313 w 4011734"/>
              <a:gd name="connsiteY23" fmla="*/ 1486825 h 2646947"/>
              <a:gd name="connsiteX24" fmla="*/ 4011734 w 4011734"/>
              <a:gd name="connsiteY24" fmla="*/ 908578 h 2646947"/>
              <a:gd name="connsiteX25" fmla="*/ 3890941 w 4011734"/>
              <a:gd name="connsiteY25" fmla="*/ 126877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11734" h="2646947">
                <a:moveTo>
                  <a:pt x="3842527" y="0"/>
                </a:moveTo>
                <a:lnTo>
                  <a:pt x="3700720" y="0"/>
                </a:lnTo>
                <a:lnTo>
                  <a:pt x="3740093" y="75602"/>
                </a:lnTo>
                <a:cubicBezTo>
                  <a:pt x="3855101" y="325120"/>
                  <a:pt x="3916112" y="614016"/>
                  <a:pt x="3916112" y="922354"/>
                </a:cubicBezTo>
                <a:cubicBezTo>
                  <a:pt x="3916112" y="1119183"/>
                  <a:pt x="3855659" y="1277152"/>
                  <a:pt x="3720190" y="1434599"/>
                </a:cubicBezTo>
                <a:cubicBezTo>
                  <a:pt x="3578489" y="1599296"/>
                  <a:pt x="3365572" y="1750990"/>
                  <a:pt x="3140113" y="1911574"/>
                </a:cubicBezTo>
                <a:cubicBezTo>
                  <a:pt x="3098517" y="1941167"/>
                  <a:pt x="3055545" y="1971805"/>
                  <a:pt x="3012574" y="2002816"/>
                </a:cubicBezTo>
                <a:cubicBezTo>
                  <a:pt x="2627932" y="2280349"/>
                  <a:pt x="2347200" y="2462305"/>
                  <a:pt x="1964580" y="2462305"/>
                </a:cubicBezTo>
                <a:cubicBezTo>
                  <a:pt x="1381588" y="2462305"/>
                  <a:pt x="968706" y="2238951"/>
                  <a:pt x="584064" y="1715420"/>
                </a:cubicBezTo>
                <a:cubicBezTo>
                  <a:pt x="533728" y="1646896"/>
                  <a:pt x="484524" y="1584575"/>
                  <a:pt x="436941" y="1524345"/>
                </a:cubicBezTo>
                <a:cubicBezTo>
                  <a:pt x="239723" y="1274611"/>
                  <a:pt x="144959" y="1144738"/>
                  <a:pt x="144959" y="922354"/>
                </a:cubicBezTo>
                <a:cubicBezTo>
                  <a:pt x="144959" y="701540"/>
                  <a:pt x="204359" y="483414"/>
                  <a:pt x="321378" y="274033"/>
                </a:cubicBezTo>
                <a:cubicBezTo>
                  <a:pt x="350006" y="222828"/>
                  <a:pt x="381708" y="172704"/>
                  <a:pt x="416414" y="123749"/>
                </a:cubicBezTo>
                <a:lnTo>
                  <a:pt x="514060" y="0"/>
                </a:lnTo>
                <a:lnTo>
                  <a:pt x="294034" y="0"/>
                </a:lnTo>
                <a:lnTo>
                  <a:pt x="288773" y="7075"/>
                </a:lnTo>
                <a:cubicBezTo>
                  <a:pt x="251853" y="62336"/>
                  <a:pt x="218128" y="118918"/>
                  <a:pt x="187674" y="176721"/>
                </a:cubicBezTo>
                <a:cubicBezTo>
                  <a:pt x="63189" y="413080"/>
                  <a:pt x="0" y="659312"/>
                  <a:pt x="0" y="908578"/>
                </a:cubicBezTo>
                <a:cubicBezTo>
                  <a:pt x="0" y="1159615"/>
                  <a:pt x="100810" y="1306222"/>
                  <a:pt x="310608" y="1588134"/>
                </a:cubicBezTo>
                <a:cubicBezTo>
                  <a:pt x="361228" y="1656124"/>
                  <a:pt x="413571" y="1726474"/>
                  <a:pt x="467117" y="1803828"/>
                </a:cubicBezTo>
                <a:cubicBezTo>
                  <a:pt x="876298" y="2394813"/>
                  <a:pt x="1315521" y="2646947"/>
                  <a:pt x="1935705" y="2646947"/>
                </a:cubicBezTo>
                <a:cubicBezTo>
                  <a:pt x="2342732" y="2646947"/>
                  <a:pt x="2641374" y="2441546"/>
                  <a:pt x="3050555" y="2128254"/>
                </a:cubicBezTo>
                <a:cubicBezTo>
                  <a:pt x="3096266" y="2093247"/>
                  <a:pt x="3141980" y="2058662"/>
                  <a:pt x="3186230" y="2025257"/>
                </a:cubicBezTo>
                <a:cubicBezTo>
                  <a:pt x="3426072" y="1843981"/>
                  <a:pt x="3652572" y="1672742"/>
                  <a:pt x="3803313" y="1486825"/>
                </a:cubicBezTo>
                <a:cubicBezTo>
                  <a:pt x="3947426" y="1309091"/>
                  <a:pt x="4011734" y="1130767"/>
                  <a:pt x="4011734" y="908578"/>
                </a:cubicBezTo>
                <a:cubicBezTo>
                  <a:pt x="4011734" y="630123"/>
                  <a:pt x="3970196" y="365716"/>
                  <a:pt x="3890941" y="12687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9C1BF26-4E8B-4F40-A7F7-7421DA8E0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72818"/>
            <a:ext cx="5745707" cy="3585182"/>
          </a:xfrm>
          <a:custGeom>
            <a:avLst/>
            <a:gdLst>
              <a:gd name="connsiteX0" fmla="*/ 2681036 w 5745707"/>
              <a:gd name="connsiteY0" fmla="*/ 205773 h 3585182"/>
              <a:gd name="connsiteX1" fmla="*/ 4204914 w 5745707"/>
              <a:gd name="connsiteY1" fmla="*/ 727949 h 3585182"/>
              <a:gd name="connsiteX2" fmla="*/ 4539662 w 5745707"/>
              <a:gd name="connsiteY2" fmla="*/ 935341 h 3585182"/>
              <a:gd name="connsiteX3" fmla="*/ 5364672 w 5745707"/>
              <a:gd name="connsiteY3" fmla="*/ 1696466 h 3585182"/>
              <a:gd name="connsiteX4" fmla="*/ 5596067 w 5745707"/>
              <a:gd name="connsiteY4" fmla="*/ 2824431 h 3585182"/>
              <a:gd name="connsiteX5" fmla="*/ 5529216 w 5745707"/>
              <a:gd name="connsiteY5" fmla="*/ 3415690 h 3585182"/>
              <a:gd name="connsiteX6" fmla="*/ 5485002 w 5745707"/>
              <a:gd name="connsiteY6" fmla="*/ 3585181 h 3585182"/>
              <a:gd name="connsiteX7" fmla="*/ 183434 w 5745707"/>
              <a:gd name="connsiteY7" fmla="*/ 3585181 h 3585182"/>
              <a:gd name="connsiteX8" fmla="*/ 177419 w 5745707"/>
              <a:gd name="connsiteY8" fmla="*/ 3379484 h 3585182"/>
              <a:gd name="connsiteX9" fmla="*/ 209241 w 5745707"/>
              <a:gd name="connsiteY9" fmla="*/ 3138007 h 3585182"/>
              <a:gd name="connsiteX10" fmla="*/ 641778 w 5745707"/>
              <a:gd name="connsiteY10" fmla="*/ 2025377 h 3585182"/>
              <a:gd name="connsiteX11" fmla="*/ 746708 w 5745707"/>
              <a:gd name="connsiteY11" fmla="*/ 1802131 h 3585182"/>
              <a:gd name="connsiteX12" fmla="*/ 1818233 w 5745707"/>
              <a:gd name="connsiteY12" fmla="*/ 423089 h 3585182"/>
              <a:gd name="connsiteX13" fmla="*/ 2681036 w 5745707"/>
              <a:gd name="connsiteY13" fmla="*/ 205773 h 3585182"/>
              <a:gd name="connsiteX14" fmla="*/ 2819256 w 5745707"/>
              <a:gd name="connsiteY14" fmla="*/ 215 h 3585182"/>
              <a:gd name="connsiteX15" fmla="*/ 1890925 w 5745707"/>
              <a:gd name="connsiteY15" fmla="*/ 199329 h 3585182"/>
              <a:gd name="connsiteX16" fmla="*/ 686343 w 5745707"/>
              <a:gd name="connsiteY16" fmla="*/ 1649431 h 3585182"/>
              <a:gd name="connsiteX17" fmla="*/ 564274 w 5745707"/>
              <a:gd name="connsiteY17" fmla="*/ 1887084 h 3585182"/>
              <a:gd name="connsiteX18" fmla="*/ 52127 w 5745707"/>
              <a:gd name="connsiteY18" fmla="*/ 3075346 h 3585182"/>
              <a:gd name="connsiteX19" fmla="*/ 0 w 5745707"/>
              <a:gd name="connsiteY19" fmla="*/ 3461881 h 3585182"/>
              <a:gd name="connsiteX20" fmla="*/ 3411 w 5745707"/>
              <a:gd name="connsiteY20" fmla="*/ 3585182 h 3585182"/>
              <a:gd name="connsiteX21" fmla="*/ 5554638 w 5745707"/>
              <a:gd name="connsiteY21" fmla="*/ 3585182 h 3585182"/>
              <a:gd name="connsiteX22" fmla="*/ 5704185 w 5745707"/>
              <a:gd name="connsiteY22" fmla="*/ 3585182 h 3585182"/>
              <a:gd name="connsiteX23" fmla="*/ 5745707 w 5745707"/>
              <a:gd name="connsiteY23" fmla="*/ 3585182 h 3585182"/>
              <a:gd name="connsiteX24" fmla="*/ 5745707 w 5745707"/>
              <a:gd name="connsiteY24" fmla="*/ 3381173 h 3585182"/>
              <a:gd name="connsiteX25" fmla="*/ 5745707 w 5745707"/>
              <a:gd name="connsiteY25" fmla="*/ 3339523 h 3585182"/>
              <a:gd name="connsiteX26" fmla="*/ 5745707 w 5745707"/>
              <a:gd name="connsiteY26" fmla="*/ 2216622 h 3585182"/>
              <a:gd name="connsiteX27" fmla="*/ 5704206 w 5745707"/>
              <a:gd name="connsiteY27" fmla="*/ 2023225 h 3585182"/>
              <a:gd name="connsiteX28" fmla="*/ 5605772 w 5745707"/>
              <a:gd name="connsiteY28" fmla="*/ 1730491 h 3585182"/>
              <a:gd name="connsiteX29" fmla="*/ 4763244 w 5745707"/>
              <a:gd name="connsiteY29" fmla="*/ 870138 h 3585182"/>
              <a:gd name="connsiteX30" fmla="*/ 4416664 w 5745707"/>
              <a:gd name="connsiteY30" fmla="*/ 631051 h 3585182"/>
              <a:gd name="connsiteX31" fmla="*/ 2819256 w 5745707"/>
              <a:gd name="connsiteY31" fmla="*/ 215 h 358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45707" h="3585182">
                <a:moveTo>
                  <a:pt x="2681036" y="205773"/>
                </a:moveTo>
                <a:cubicBezTo>
                  <a:pt x="3159126" y="194053"/>
                  <a:pt x="3647122" y="365554"/>
                  <a:pt x="4204914" y="727949"/>
                </a:cubicBezTo>
                <a:cubicBezTo>
                  <a:pt x="4321714" y="803849"/>
                  <a:pt x="4432525" y="870727"/>
                  <a:pt x="4539662" y="935341"/>
                </a:cubicBezTo>
                <a:cubicBezTo>
                  <a:pt x="4983772" y="1203307"/>
                  <a:pt x="5204291" y="1347559"/>
                  <a:pt x="5364672" y="1696466"/>
                </a:cubicBezTo>
                <a:cubicBezTo>
                  <a:pt x="5523920" y="2042910"/>
                  <a:pt x="5601714" y="2422438"/>
                  <a:pt x="5596067" y="2824431"/>
                </a:cubicBezTo>
                <a:cubicBezTo>
                  <a:pt x="5593280" y="3021066"/>
                  <a:pt x="5570901" y="3218624"/>
                  <a:pt x="5529216" y="3415690"/>
                </a:cubicBezTo>
                <a:lnTo>
                  <a:pt x="5485002" y="3585181"/>
                </a:lnTo>
                <a:lnTo>
                  <a:pt x="183434" y="3585181"/>
                </a:lnTo>
                <a:lnTo>
                  <a:pt x="177419" y="3379484"/>
                </a:lnTo>
                <a:cubicBezTo>
                  <a:pt x="181642" y="3301162"/>
                  <a:pt x="192292" y="3221031"/>
                  <a:pt x="209241" y="3138007"/>
                </a:cubicBezTo>
                <a:cubicBezTo>
                  <a:pt x="280153" y="2790621"/>
                  <a:pt x="455777" y="2418912"/>
                  <a:pt x="641778" y="2025377"/>
                </a:cubicBezTo>
                <a:cubicBezTo>
                  <a:pt x="676120" y="1952827"/>
                  <a:pt x="711548" y="1877771"/>
                  <a:pt x="746708" y="1802131"/>
                </a:cubicBezTo>
                <a:cubicBezTo>
                  <a:pt x="1061459" y="1125148"/>
                  <a:pt x="1306038" y="663370"/>
                  <a:pt x="1818233" y="423089"/>
                </a:cubicBezTo>
                <a:cubicBezTo>
                  <a:pt x="2110892" y="285795"/>
                  <a:pt x="2394181" y="212804"/>
                  <a:pt x="2681036" y="205773"/>
                </a:cubicBezTo>
                <a:close/>
                <a:moveTo>
                  <a:pt x="2819256" y="215"/>
                </a:moveTo>
                <a:cubicBezTo>
                  <a:pt x="2513654" y="-4312"/>
                  <a:pt x="2208774" y="62841"/>
                  <a:pt x="1890925" y="199329"/>
                </a:cubicBezTo>
                <a:cubicBezTo>
                  <a:pt x="1334645" y="438201"/>
                  <a:pt x="1052847" y="928614"/>
                  <a:pt x="686343" y="1649431"/>
                </a:cubicBezTo>
                <a:cubicBezTo>
                  <a:pt x="645402" y="1729970"/>
                  <a:pt x="604201" y="1809862"/>
                  <a:pt x="564274" y="1887084"/>
                </a:cubicBezTo>
                <a:cubicBezTo>
                  <a:pt x="347995" y="2305972"/>
                  <a:pt x="143776" y="2701628"/>
                  <a:pt x="52127" y="3075346"/>
                </a:cubicBezTo>
                <a:cubicBezTo>
                  <a:pt x="19266" y="3209322"/>
                  <a:pt x="1796" y="3336841"/>
                  <a:pt x="0" y="3461881"/>
                </a:cubicBezTo>
                <a:lnTo>
                  <a:pt x="3411" y="3585182"/>
                </a:lnTo>
                <a:lnTo>
                  <a:pt x="5554638" y="3585182"/>
                </a:lnTo>
                <a:lnTo>
                  <a:pt x="5704185" y="3585182"/>
                </a:lnTo>
                <a:lnTo>
                  <a:pt x="5745707" y="3585182"/>
                </a:lnTo>
                <a:lnTo>
                  <a:pt x="5745707" y="3381173"/>
                </a:lnTo>
                <a:lnTo>
                  <a:pt x="5745707" y="3339523"/>
                </a:lnTo>
                <a:lnTo>
                  <a:pt x="5745707" y="2216622"/>
                </a:lnTo>
                <a:lnTo>
                  <a:pt x="5704206" y="2023225"/>
                </a:lnTo>
                <a:cubicBezTo>
                  <a:pt x="5676925" y="1923742"/>
                  <a:pt x="5644106" y="1826103"/>
                  <a:pt x="5605772" y="1730491"/>
                </a:cubicBezTo>
                <a:cubicBezTo>
                  <a:pt x="5451349" y="1345325"/>
                  <a:pt x="5223389" y="1179549"/>
                  <a:pt x="4763244" y="870138"/>
                </a:cubicBezTo>
                <a:cubicBezTo>
                  <a:pt x="4652240" y="795528"/>
                  <a:pt x="4537430" y="718309"/>
                  <a:pt x="4416664" y="631051"/>
                </a:cubicBezTo>
                <a:cubicBezTo>
                  <a:pt x="3839936" y="214420"/>
                  <a:pt x="3328594" y="7761"/>
                  <a:pt x="2819256" y="21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4B841-E363-4CC0-85E9-10C10658B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5813"/>
          <a:stretch/>
        </p:blipFill>
        <p:spPr>
          <a:xfrm>
            <a:off x="20" y="3272810"/>
            <a:ext cx="5745687" cy="3585182"/>
          </a:xfrm>
          <a:custGeom>
            <a:avLst/>
            <a:gdLst/>
            <a:ahLst/>
            <a:cxnLst/>
            <a:rect l="l" t="t" r="r" b="b"/>
            <a:pathLst>
              <a:path w="5745707" h="3585182">
                <a:moveTo>
                  <a:pt x="2926451" y="215"/>
                </a:moveTo>
                <a:cubicBezTo>
                  <a:pt x="3232053" y="-4312"/>
                  <a:pt x="3536934" y="62841"/>
                  <a:pt x="3854783" y="199329"/>
                </a:cubicBezTo>
                <a:cubicBezTo>
                  <a:pt x="4411062" y="438201"/>
                  <a:pt x="4692860" y="928614"/>
                  <a:pt x="5059364" y="1649431"/>
                </a:cubicBezTo>
                <a:cubicBezTo>
                  <a:pt x="5100306" y="1729970"/>
                  <a:pt x="5141506" y="1809862"/>
                  <a:pt x="5181433" y="1887084"/>
                </a:cubicBezTo>
                <a:cubicBezTo>
                  <a:pt x="5397713" y="2305972"/>
                  <a:pt x="5601931" y="2701628"/>
                  <a:pt x="5693581" y="3075346"/>
                </a:cubicBezTo>
                <a:cubicBezTo>
                  <a:pt x="5726442" y="3209322"/>
                  <a:pt x="5743911" y="3336841"/>
                  <a:pt x="5745707" y="3461881"/>
                </a:cubicBezTo>
                <a:lnTo>
                  <a:pt x="5742296" y="3585182"/>
                </a:lnTo>
                <a:lnTo>
                  <a:pt x="252483" y="3585182"/>
                </a:lnTo>
                <a:lnTo>
                  <a:pt x="41523" y="3585182"/>
                </a:lnTo>
                <a:lnTo>
                  <a:pt x="0" y="3585182"/>
                </a:lnTo>
                <a:lnTo>
                  <a:pt x="0" y="3381173"/>
                </a:lnTo>
                <a:lnTo>
                  <a:pt x="0" y="3325874"/>
                </a:lnTo>
                <a:lnTo>
                  <a:pt x="0" y="2216622"/>
                </a:lnTo>
                <a:lnTo>
                  <a:pt x="41502" y="2023225"/>
                </a:lnTo>
                <a:cubicBezTo>
                  <a:pt x="68783" y="1923742"/>
                  <a:pt x="101601" y="1826103"/>
                  <a:pt x="139935" y="1730491"/>
                </a:cubicBezTo>
                <a:cubicBezTo>
                  <a:pt x="294359" y="1345325"/>
                  <a:pt x="522318" y="1179549"/>
                  <a:pt x="982463" y="870138"/>
                </a:cubicBezTo>
                <a:cubicBezTo>
                  <a:pt x="1093468" y="795528"/>
                  <a:pt x="1208278" y="718309"/>
                  <a:pt x="1329043" y="631051"/>
                </a:cubicBezTo>
                <a:cubicBezTo>
                  <a:pt x="1905771" y="214420"/>
                  <a:pt x="2417113" y="7761"/>
                  <a:pt x="2926451" y="215"/>
                </a:cubicBezTo>
                <a:close/>
              </a:path>
            </a:pathLst>
          </a:custGeom>
        </p:spPr>
      </p:pic>
      <p:pic>
        <p:nvPicPr>
          <p:cNvPr id="16" name="Picture 15" descr="A picture containing person, indoor, child, bedroom&#10;&#10;Description automatically generated">
            <a:extLst>
              <a:ext uri="{FF2B5EF4-FFF2-40B4-BE49-F238E27FC236}">
                <a16:creationId xmlns:a16="http://schemas.microsoft.com/office/drawing/2014/main" id="{14BD74B1-F35C-494F-99DD-15A0B29C9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855" r="-3" b="-3"/>
          <a:stretch/>
        </p:blipFill>
        <p:spPr>
          <a:xfrm>
            <a:off x="20" y="-12"/>
            <a:ext cx="3365241" cy="2866416"/>
          </a:xfrm>
          <a:custGeom>
            <a:avLst/>
            <a:gdLst/>
            <a:ahLst/>
            <a:cxnLst/>
            <a:rect l="l" t="t" r="r" b="b"/>
            <a:pathLst>
              <a:path w="3365261" h="2866416">
                <a:moveTo>
                  <a:pt x="0" y="0"/>
                </a:moveTo>
                <a:lnTo>
                  <a:pt x="3326672" y="0"/>
                </a:lnTo>
                <a:lnTo>
                  <a:pt x="3329674" y="9070"/>
                </a:lnTo>
                <a:cubicBezTo>
                  <a:pt x="3343270" y="65235"/>
                  <a:pt x="3352771" y="124075"/>
                  <a:pt x="3358496" y="186324"/>
                </a:cubicBezTo>
                <a:cubicBezTo>
                  <a:pt x="3382453" y="446775"/>
                  <a:pt x="3338627" y="747125"/>
                  <a:pt x="3292183" y="1065127"/>
                </a:cubicBezTo>
                <a:cubicBezTo>
                  <a:pt x="3283584" y="1123764"/>
                  <a:pt x="3274756" y="1184404"/>
                  <a:pt x="3266242" y="1245398"/>
                </a:cubicBezTo>
                <a:cubicBezTo>
                  <a:pt x="3189979" y="1791308"/>
                  <a:pt x="3117147" y="2170172"/>
                  <a:pt x="2811190" y="2450912"/>
                </a:cubicBezTo>
                <a:cubicBezTo>
                  <a:pt x="2345008" y="2878670"/>
                  <a:pt x="1828692" y="2969399"/>
                  <a:pt x="1084777" y="2754207"/>
                </a:cubicBezTo>
                <a:cubicBezTo>
                  <a:pt x="987414" y="2726031"/>
                  <a:pt x="896129" y="2702923"/>
                  <a:pt x="807878" y="2680610"/>
                </a:cubicBezTo>
                <a:cubicBezTo>
                  <a:pt x="442033" y="2588039"/>
                  <a:pt x="258011" y="2534175"/>
                  <a:pt x="72661" y="2322881"/>
                </a:cubicBezTo>
                <a:lnTo>
                  <a:pt x="0" y="222972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97FFC-02B6-4A6F-879B-7E80720186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4" b="21997"/>
          <a:stretch/>
        </p:blipFill>
        <p:spPr>
          <a:xfrm>
            <a:off x="3821829" y="623466"/>
            <a:ext cx="2687154" cy="2687367"/>
          </a:xfrm>
          <a:custGeom>
            <a:avLst/>
            <a:gdLst/>
            <a:ahLst/>
            <a:cxnLst/>
            <a:rect l="l" t="t" r="r" b="b"/>
            <a:pathLst>
              <a:path w="2687154" h="2687367">
                <a:moveTo>
                  <a:pt x="1454785" y="1063"/>
                </a:moveTo>
                <a:cubicBezTo>
                  <a:pt x="1693423" y="9010"/>
                  <a:pt x="1914118" y="61442"/>
                  <a:pt x="2099467" y="156432"/>
                </a:cubicBezTo>
                <a:cubicBezTo>
                  <a:pt x="2244525" y="230806"/>
                  <a:pt x="2365442" y="329654"/>
                  <a:pt x="2458804" y="450248"/>
                </a:cubicBezTo>
                <a:cubicBezTo>
                  <a:pt x="2558369" y="578936"/>
                  <a:pt x="2626417" y="732204"/>
                  <a:pt x="2660972" y="905889"/>
                </a:cubicBezTo>
                <a:cubicBezTo>
                  <a:pt x="2697613" y="1090060"/>
                  <a:pt x="2695800" y="1283803"/>
                  <a:pt x="2655506" y="1481541"/>
                </a:cubicBezTo>
                <a:cubicBezTo>
                  <a:pt x="2616405" y="1674071"/>
                  <a:pt x="2540272" y="1864400"/>
                  <a:pt x="2435396" y="2032054"/>
                </a:cubicBezTo>
                <a:cubicBezTo>
                  <a:pt x="2328740" y="2202615"/>
                  <a:pt x="2197165" y="2345340"/>
                  <a:pt x="2044455" y="2456196"/>
                </a:cubicBezTo>
                <a:cubicBezTo>
                  <a:pt x="1888342" y="2569490"/>
                  <a:pt x="1716998" y="2643732"/>
                  <a:pt x="1535162" y="2676769"/>
                </a:cubicBezTo>
                <a:cubicBezTo>
                  <a:pt x="1352034" y="2710042"/>
                  <a:pt x="1231880" y="2663095"/>
                  <a:pt x="998745" y="2562316"/>
                </a:cubicBezTo>
                <a:cubicBezTo>
                  <a:pt x="942516" y="2537996"/>
                  <a:pt x="884339" y="2512855"/>
                  <a:pt x="820897" y="2487849"/>
                </a:cubicBezTo>
                <a:cubicBezTo>
                  <a:pt x="336177" y="2296751"/>
                  <a:pt x="94710" y="2040959"/>
                  <a:pt x="13464" y="1632596"/>
                </a:cubicBezTo>
                <a:cubicBezTo>
                  <a:pt x="-39858" y="1364587"/>
                  <a:pt x="70857" y="1140721"/>
                  <a:pt x="245794" y="829771"/>
                </a:cubicBezTo>
                <a:cubicBezTo>
                  <a:pt x="265343" y="795032"/>
                  <a:pt x="284584" y="760348"/>
                  <a:pt x="303156" y="726784"/>
                </a:cubicBezTo>
                <a:cubicBezTo>
                  <a:pt x="403973" y="544832"/>
                  <a:pt x="499217" y="372996"/>
                  <a:pt x="615094" y="249099"/>
                </a:cubicBezTo>
                <a:cubicBezTo>
                  <a:pt x="725868" y="130651"/>
                  <a:pt x="847530" y="64671"/>
                  <a:pt x="1009614" y="35223"/>
                </a:cubicBezTo>
                <a:cubicBezTo>
                  <a:pt x="1161959" y="7543"/>
                  <a:pt x="1311603" y="-3704"/>
                  <a:pt x="1454785" y="1063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5F936B-6F42-45EE-9A95-0BBA1803A7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6637" r="8108" b="-2"/>
          <a:stretch/>
        </p:blipFill>
        <p:spPr>
          <a:xfrm>
            <a:off x="7111608" y="12"/>
            <a:ext cx="4011734" cy="2646947"/>
          </a:xfrm>
          <a:custGeom>
            <a:avLst/>
            <a:gdLst/>
            <a:ahLst/>
            <a:cxnLst/>
            <a:rect l="l" t="t" r="r" b="b"/>
            <a:pathLst>
              <a:path w="4011734" h="2646947">
                <a:moveTo>
                  <a:pt x="169207" y="0"/>
                </a:moveTo>
                <a:lnTo>
                  <a:pt x="3717700" y="0"/>
                </a:lnTo>
                <a:lnTo>
                  <a:pt x="3722961" y="7075"/>
                </a:lnTo>
                <a:cubicBezTo>
                  <a:pt x="3759881" y="62336"/>
                  <a:pt x="3793606" y="118918"/>
                  <a:pt x="3824060" y="176721"/>
                </a:cubicBezTo>
                <a:cubicBezTo>
                  <a:pt x="3948545" y="413080"/>
                  <a:pt x="4011734" y="659312"/>
                  <a:pt x="4011734" y="908578"/>
                </a:cubicBezTo>
                <a:cubicBezTo>
                  <a:pt x="4011734" y="1159615"/>
                  <a:pt x="3910924" y="1306223"/>
                  <a:pt x="3701126" y="1588134"/>
                </a:cubicBezTo>
                <a:cubicBezTo>
                  <a:pt x="3650506" y="1656124"/>
                  <a:pt x="3598163" y="1726474"/>
                  <a:pt x="3544617" y="1803828"/>
                </a:cubicBezTo>
                <a:cubicBezTo>
                  <a:pt x="3135436" y="2394813"/>
                  <a:pt x="2696213" y="2646947"/>
                  <a:pt x="2076029" y="2646947"/>
                </a:cubicBezTo>
                <a:cubicBezTo>
                  <a:pt x="1669002" y="2646947"/>
                  <a:pt x="1370360" y="2441546"/>
                  <a:pt x="961179" y="2128254"/>
                </a:cubicBezTo>
                <a:cubicBezTo>
                  <a:pt x="915468" y="2093247"/>
                  <a:pt x="869754" y="2058662"/>
                  <a:pt x="825505" y="2025257"/>
                </a:cubicBezTo>
                <a:cubicBezTo>
                  <a:pt x="585662" y="1843981"/>
                  <a:pt x="359162" y="1672742"/>
                  <a:pt x="208421" y="1486825"/>
                </a:cubicBezTo>
                <a:cubicBezTo>
                  <a:pt x="64309" y="1309091"/>
                  <a:pt x="0" y="1130767"/>
                  <a:pt x="0" y="908578"/>
                </a:cubicBezTo>
                <a:cubicBezTo>
                  <a:pt x="0" y="630123"/>
                  <a:pt x="41538" y="365716"/>
                  <a:pt x="120793" y="12687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439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382BA6A-9BFF-8945-9D68-568F34F91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246" y="-1162792"/>
            <a:ext cx="12980491" cy="91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E2650AF-5AE3-4B8F-AE1C-EF1CEE4D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7"/>
            <a:ext cx="93239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0DE426-8512-DE4A-B60B-6B5B551EC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9" y="-910417"/>
            <a:ext cx="12267057" cy="86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90DF973-246B-3E41-BF68-3A340A308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8" y="-901700"/>
            <a:ext cx="12242415" cy="8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omputer, computer&#10;&#10;Description automatically generated">
            <a:extLst>
              <a:ext uri="{FF2B5EF4-FFF2-40B4-BE49-F238E27FC236}">
                <a16:creationId xmlns:a16="http://schemas.microsoft.com/office/drawing/2014/main" id="{B21E1E11-F4E2-6E43-B824-F90ED51E0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33" y="-920750"/>
            <a:ext cx="12296265" cy="86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DBCE3FC-C5D6-0F4E-8C8B-E90E10B7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" y="-882650"/>
            <a:ext cx="12188563" cy="862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8E5AA-5BE5-4F09-AB22-BF47B16C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23" y="3017375"/>
            <a:ext cx="2946246" cy="19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0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C6E4E15-5976-5C4D-8DB6-28A3D864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  <p:pic>
        <p:nvPicPr>
          <p:cNvPr id="3" name="Picture 2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05FFF6C-B9DD-4B46-9768-421615B62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1152" y="2984054"/>
            <a:ext cx="4269696" cy="31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0DF2A5-36E4-4702-82BD-7237806A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1" y="294012"/>
            <a:ext cx="991067" cy="210865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9833F0-739A-4091-B509-B96344C6A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349" y="164759"/>
            <a:ext cx="1102095" cy="193363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F5EE46-C254-4DFA-80F9-CE6133C04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8" y="5015302"/>
            <a:ext cx="1136540" cy="184269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BD6BC5-9629-495B-9471-6910BBA74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02" y="4899654"/>
            <a:ext cx="1136540" cy="1958346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0FF74F8-A6B3-4161-AF5E-652E58C112A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84561C1-D48C-6743-BBF9-C372BEBE0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4" y="-580917"/>
            <a:ext cx="11335595" cy="80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45079B7-031D-BB48-A0DD-9D702018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866"/>
            <a:ext cx="12192000" cy="86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lying, clipart&#10;&#10;Description automatically generated">
            <a:extLst>
              <a:ext uri="{FF2B5EF4-FFF2-40B4-BE49-F238E27FC236}">
                <a16:creationId xmlns:a16="http://schemas.microsoft.com/office/drawing/2014/main" id="{207D5759-8563-B841-AD90-505A446C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9" y="-906767"/>
            <a:ext cx="12256737" cy="86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5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Taylor</dc:creator>
  <cp:lastModifiedBy>Jaime Thurston</cp:lastModifiedBy>
  <cp:revision>43</cp:revision>
  <dcterms:created xsi:type="dcterms:W3CDTF">2021-03-02T13:14:17Z</dcterms:created>
  <dcterms:modified xsi:type="dcterms:W3CDTF">2021-04-15T16:48:32Z</dcterms:modified>
</cp:coreProperties>
</file>