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64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92593"/>
    <a:srgbClr val="E4DD82"/>
    <a:srgbClr val="DFE97D"/>
    <a:srgbClr val="3A697E"/>
    <a:srgbClr val="FFCD2D"/>
    <a:srgbClr val="49B79D"/>
    <a:srgbClr val="6E2286"/>
    <a:srgbClr val="882AA6"/>
    <a:srgbClr val="A25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8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3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1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3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1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2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5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7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2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3000">
              <a:srgbClr val="7030A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878-F5D1-40B0-82B9-90338A0FFEFB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D93F-FE95-4869-A203-454400B2A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7juP-bUFP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mp"/><Relationship Id="rId7" Type="http://schemas.openxmlformats.org/officeDocument/2006/relationships/image" Target="../media/image10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8D8DD25-AAC4-5542-8661-3A1AF1A8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075" y="-1193800"/>
            <a:ext cx="13068149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55568A-F425-E949-9960-88B5C306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64C45092-1ED7-4347-B0DA-FE474E83E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087">
            <a:off x="733056" y="386681"/>
            <a:ext cx="2850383" cy="2171333"/>
          </a:xfrm>
          <a:prstGeom prst="rect">
            <a:avLst/>
          </a:prstGeom>
        </p:spPr>
      </p:pic>
      <p:pic>
        <p:nvPicPr>
          <p:cNvPr id="14" name="Picture 13" descr="A picture containing toy, drawing, clock&#10;&#10;Description automatically generated">
            <a:extLst>
              <a:ext uri="{FF2B5EF4-FFF2-40B4-BE49-F238E27FC236}">
                <a16:creationId xmlns:a16="http://schemas.microsoft.com/office/drawing/2014/main" id="{BCA8D33C-47E4-420D-813E-4693C4C24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58" y="3429000"/>
            <a:ext cx="1789284" cy="30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EDE7FC75-2366-1A42-8C28-D1E4F8450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914672"/>
            <a:ext cx="12279086" cy="86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90716-3503-4D58-97CC-24A01A8C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6"/>
            <a:ext cx="93239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8000">
              <a:srgbClr val="7030A0">
                <a:alpha val="90000"/>
                <a:lumMod val="99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B94EAE6-E6E4-6548-9843-6E5AFDAB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9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7030A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A6C35-DB2D-C64A-94FD-D9257E756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drawing, flower, bird&#10;&#10;Description automatically generated">
            <a:extLst>
              <a:ext uri="{FF2B5EF4-FFF2-40B4-BE49-F238E27FC236}">
                <a16:creationId xmlns:a16="http://schemas.microsoft.com/office/drawing/2014/main" id="{CFBA1139-A880-064D-A1D3-E59F02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" y="-918173"/>
            <a:ext cx="12288982" cy="8694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70D58-8875-084C-8436-B0D534E80114}"/>
              </a:ext>
            </a:extLst>
          </p:cNvPr>
          <p:cNvSpPr txBox="1"/>
          <p:nvPr/>
        </p:nvSpPr>
        <p:spPr>
          <a:xfrm>
            <a:off x="4471988" y="4814888"/>
            <a:ext cx="677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/n7juP-bUFPo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6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7030A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lying, drawing, holding, sign&#10;&#10;Description automatically generated">
            <a:extLst>
              <a:ext uri="{FF2B5EF4-FFF2-40B4-BE49-F238E27FC236}">
                <a16:creationId xmlns:a16="http://schemas.microsoft.com/office/drawing/2014/main" id="{75E3CC64-46E1-7345-A2CD-20671222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70D7A8-EA82-4413-8EA0-7AAB8780D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1" y="294012"/>
            <a:ext cx="991067" cy="2108652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98463-C558-4F74-B982-E60072F5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349" y="164759"/>
            <a:ext cx="1102095" cy="193363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272C8EB-698C-4DA2-8180-ADA432481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8" y="5015302"/>
            <a:ext cx="1136540" cy="1842698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AE8034-8107-4B35-8269-F4D29DB5F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02" y="4899654"/>
            <a:ext cx="1136540" cy="1958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338EAA-DDA5-4F1B-A1EF-0E7E6BB30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283" y="164759"/>
            <a:ext cx="3392399" cy="1691526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2D72243-40C6-41D4-898D-334545181F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6" name="Picture 5" descr="A picture containing device, food&#10;&#10;Description automatically generated">
            <a:extLst>
              <a:ext uri="{FF2B5EF4-FFF2-40B4-BE49-F238E27FC236}">
                <a16:creationId xmlns:a16="http://schemas.microsoft.com/office/drawing/2014/main" id="{96B47010-4485-1A4C-BD90-51BFC0A98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50" y="696782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7030A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airplane&#10;&#10;Description automatically generated">
            <a:extLst>
              <a:ext uri="{FF2B5EF4-FFF2-40B4-BE49-F238E27FC236}">
                <a16:creationId xmlns:a16="http://schemas.microsoft.com/office/drawing/2014/main" id="{BD5A52AD-7CBC-C74C-A514-812D7250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914672"/>
            <a:ext cx="12279086" cy="86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6F73F1-1BFE-FF4A-8E42-CD543BDB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0822"/>
            <a:ext cx="12268200" cy="8679643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BFF40E9B-4165-4525-868E-688A9FCBF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00" y="3924526"/>
            <a:ext cx="1672486" cy="2248299"/>
          </a:xfrm>
          <a:prstGeom prst="rect">
            <a:avLst/>
          </a:pr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7A871E2-5C9D-4784-AF94-69030229D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5" y="3927586"/>
            <a:ext cx="1489462" cy="2246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CF3D3-700F-4490-A7F8-44F40147AF25}"/>
              </a:ext>
            </a:extLst>
          </p:cNvPr>
          <p:cNvSpPr txBox="1"/>
          <p:nvPr/>
        </p:nvSpPr>
        <p:spPr>
          <a:xfrm>
            <a:off x="126670" y="106805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Year 3/4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2F2549-676E-2640-9CF7-BFE072FA8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448"/>
            <a:ext cx="12192000" cy="8786895"/>
          </a:xfrm>
          <a:prstGeom prst="rect">
            <a:avLst/>
          </a:prstGeom>
        </p:spPr>
      </p:pic>
      <p:pic>
        <p:nvPicPr>
          <p:cNvPr id="14" name="Picture 13" descr="A picture containing toy, drawing, clock&#10;&#10;Description automatically generated">
            <a:extLst>
              <a:ext uri="{FF2B5EF4-FFF2-40B4-BE49-F238E27FC236}">
                <a16:creationId xmlns:a16="http://schemas.microsoft.com/office/drawing/2014/main" id="{BCA8D33C-47E4-420D-813E-4693C4C2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3047987"/>
            <a:ext cx="1906495" cy="3204841"/>
          </a:xfrm>
          <a:prstGeom prst="rect">
            <a:avLst/>
          </a:prstGeom>
        </p:spPr>
      </p:pic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64C45092-1ED7-4347-B0DA-FE474E83E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876">
            <a:off x="8794628" y="663786"/>
            <a:ext cx="2812488" cy="21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8AD776-91E2-5A4F-83D7-F6805790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46E7D6B8-044D-48B3-840C-61900095D3B2}"/>
              </a:ext>
            </a:extLst>
          </p:cNvPr>
          <p:cNvSpPr/>
          <p:nvPr/>
        </p:nvSpPr>
        <p:spPr>
          <a:xfrm>
            <a:off x="2947990" y="5225144"/>
            <a:ext cx="916440" cy="8169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454C8-B450-4D44-8B37-2DFC2DBC1A65}"/>
              </a:ext>
            </a:extLst>
          </p:cNvPr>
          <p:cNvSpPr txBox="1"/>
          <p:nvPr/>
        </p:nvSpPr>
        <p:spPr>
          <a:xfrm>
            <a:off x="104899" y="106805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Year 5/6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3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</Words>
  <Application>Microsoft Macintosh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Cheong</dc:creator>
  <cp:lastModifiedBy>Jaime Thurston</cp:lastModifiedBy>
  <cp:revision>12</cp:revision>
  <dcterms:created xsi:type="dcterms:W3CDTF">2020-04-30T13:05:27Z</dcterms:created>
  <dcterms:modified xsi:type="dcterms:W3CDTF">2020-09-14T14:51:57Z</dcterms:modified>
</cp:coreProperties>
</file>