
<file path=[Content_Types].xml><?xml version="1.0" encoding="utf-8"?>
<Types xmlns="http://schemas.openxmlformats.org/package/2006/content-types"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4" r:id="rId17"/>
    <p:sldId id="295" r:id="rId18"/>
    <p:sldId id="296" r:id="rId19"/>
    <p:sldId id="297" r:id="rId20"/>
    <p:sldId id="298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19" r:id="rId37"/>
    <p:sldId id="362" r:id="rId38"/>
  </p:sldIdLst>
  <p:sldSz cx="9144000" cy="6858000" type="screen4x3"/>
  <p:notesSz cx="18008600" cy="6851650"/>
  <p:defaultTextStyle>
    <a:defPPr>
      <a:defRPr lang="nl-NL"/>
    </a:defPPr>
    <a:lvl1pPr marL="0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1pPr>
    <a:lvl2pPr marL="308281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2pPr>
    <a:lvl3pPr marL="616562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3pPr>
    <a:lvl4pPr marL="924844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4pPr>
    <a:lvl5pPr marL="1233124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5pPr>
    <a:lvl6pPr marL="1541405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6pPr>
    <a:lvl7pPr marL="1849688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7pPr>
    <a:lvl8pPr marL="2157969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8pPr>
    <a:lvl9pPr marL="2466250" algn="l" defTabSz="616562" rtl="0" eaLnBrk="1" latinLnBrk="0" hangingPunct="1">
      <a:defRPr sz="12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3" userDrawn="1">
          <p15:clr>
            <a:srgbClr val="A4A3A4"/>
          </p15:clr>
        </p15:guide>
        <p15:guide id="2" pos="1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>
      <p:cViewPr varScale="1">
        <p:scale>
          <a:sx n="108" d="100"/>
          <a:sy n="108" d="100"/>
        </p:scale>
        <p:origin x="560" y="192"/>
      </p:cViewPr>
      <p:guideLst>
        <p:guide orient="horz" pos="2883"/>
        <p:guide pos="10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2902" y="2124010"/>
            <a:ext cx="388620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85801" y="3836926"/>
            <a:ext cx="3200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" y="1"/>
            <a:ext cx="383867" cy="6846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17" name="bk object 17"/>
          <p:cNvSpPr/>
          <p:nvPr/>
        </p:nvSpPr>
        <p:spPr>
          <a:xfrm>
            <a:off x="338174" y="1"/>
            <a:ext cx="4231641" cy="6846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18" name="bk object 18"/>
          <p:cNvSpPr/>
          <p:nvPr/>
        </p:nvSpPr>
        <p:spPr>
          <a:xfrm>
            <a:off x="274193" y="5675260"/>
            <a:ext cx="539419" cy="739190"/>
          </a:xfrm>
          <a:custGeom>
            <a:avLst/>
            <a:gdLst/>
            <a:ahLst/>
            <a:cxnLst/>
            <a:rect l="l" t="t" r="r" b="b"/>
            <a:pathLst>
              <a:path w="1062355" h="738504">
                <a:moveTo>
                  <a:pt x="0" y="737996"/>
                </a:moveTo>
                <a:lnTo>
                  <a:pt x="1061999" y="737996"/>
                </a:lnTo>
                <a:lnTo>
                  <a:pt x="1061999" y="0"/>
                </a:lnTo>
                <a:lnTo>
                  <a:pt x="0" y="0"/>
                </a:lnTo>
                <a:lnTo>
                  <a:pt x="0" y="737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743" y="686441"/>
            <a:ext cx="337579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9469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"/>
            <a:ext cx="9139808" cy="6846560"/>
          </a:xfrm>
          <a:custGeom>
            <a:avLst/>
            <a:gdLst/>
            <a:ahLst/>
            <a:cxnLst/>
            <a:rect l="l" t="t" r="r" b="b"/>
            <a:pathLst>
              <a:path w="18000345" h="6840220">
                <a:moveTo>
                  <a:pt x="0" y="6840004"/>
                </a:moveTo>
                <a:lnTo>
                  <a:pt x="17999963" y="6840004"/>
                </a:lnTo>
                <a:lnTo>
                  <a:pt x="17999963" y="0"/>
                </a:lnTo>
                <a:lnTo>
                  <a:pt x="0" y="0"/>
                </a:lnTo>
                <a:lnTo>
                  <a:pt x="0" y="6840004"/>
                </a:lnTo>
                <a:close/>
              </a:path>
            </a:pathLst>
          </a:custGeom>
          <a:solidFill>
            <a:srgbClr val="FFEACA"/>
          </a:solid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17" name="bk object 17"/>
          <p:cNvSpPr/>
          <p:nvPr/>
        </p:nvSpPr>
        <p:spPr>
          <a:xfrm>
            <a:off x="6522735" y="4612262"/>
            <a:ext cx="2616880" cy="2234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18" name="bk object 18"/>
          <p:cNvSpPr/>
          <p:nvPr/>
        </p:nvSpPr>
        <p:spPr>
          <a:xfrm>
            <a:off x="4571429" y="4612262"/>
            <a:ext cx="1978708" cy="2234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19" name="bk object 19"/>
          <p:cNvSpPr/>
          <p:nvPr/>
        </p:nvSpPr>
        <p:spPr>
          <a:xfrm>
            <a:off x="4" y="4612262"/>
            <a:ext cx="2620129" cy="2234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20" name="bk object 20"/>
          <p:cNvSpPr/>
          <p:nvPr/>
        </p:nvSpPr>
        <p:spPr>
          <a:xfrm>
            <a:off x="2592726" y="4612262"/>
            <a:ext cx="1978708" cy="2234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743" y="686441"/>
            <a:ext cx="337579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9469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28602" y="1575883"/>
            <a:ext cx="1988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54582" y="1575883"/>
            <a:ext cx="1988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743" y="686441"/>
            <a:ext cx="337579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9469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743" y="686439"/>
            <a:ext cx="337579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9469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8601" y="1575883"/>
            <a:ext cx="4114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54480" y="6372029"/>
            <a:ext cx="1463040" cy="186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28602" y="6372029"/>
            <a:ext cx="1051561" cy="186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91844" y="6372029"/>
            <a:ext cx="1051561" cy="186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50344">
        <a:defRPr>
          <a:latin typeface="+mn-lt"/>
          <a:ea typeface="+mn-ea"/>
          <a:cs typeface="+mn-cs"/>
        </a:defRPr>
      </a:lvl2pPr>
      <a:lvl3pPr marL="1100684">
        <a:defRPr>
          <a:latin typeface="+mn-lt"/>
          <a:ea typeface="+mn-ea"/>
          <a:cs typeface="+mn-cs"/>
        </a:defRPr>
      </a:lvl3pPr>
      <a:lvl4pPr marL="1651031">
        <a:defRPr>
          <a:latin typeface="+mn-lt"/>
          <a:ea typeface="+mn-ea"/>
          <a:cs typeface="+mn-cs"/>
        </a:defRPr>
      </a:lvl4pPr>
      <a:lvl5pPr marL="2201374">
        <a:defRPr>
          <a:latin typeface="+mn-lt"/>
          <a:ea typeface="+mn-ea"/>
          <a:cs typeface="+mn-cs"/>
        </a:defRPr>
      </a:lvl5pPr>
      <a:lvl6pPr marL="2751718">
        <a:defRPr>
          <a:latin typeface="+mn-lt"/>
          <a:ea typeface="+mn-ea"/>
          <a:cs typeface="+mn-cs"/>
        </a:defRPr>
      </a:lvl6pPr>
      <a:lvl7pPr marL="3302060">
        <a:defRPr>
          <a:latin typeface="+mn-lt"/>
          <a:ea typeface="+mn-ea"/>
          <a:cs typeface="+mn-cs"/>
        </a:defRPr>
      </a:lvl7pPr>
      <a:lvl8pPr marL="3852405">
        <a:defRPr>
          <a:latin typeface="+mn-lt"/>
          <a:ea typeface="+mn-ea"/>
          <a:cs typeface="+mn-cs"/>
        </a:defRPr>
      </a:lvl8pPr>
      <a:lvl9pPr marL="440274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50344">
        <a:defRPr>
          <a:latin typeface="+mn-lt"/>
          <a:ea typeface="+mn-ea"/>
          <a:cs typeface="+mn-cs"/>
        </a:defRPr>
      </a:lvl2pPr>
      <a:lvl3pPr marL="1100684">
        <a:defRPr>
          <a:latin typeface="+mn-lt"/>
          <a:ea typeface="+mn-ea"/>
          <a:cs typeface="+mn-cs"/>
        </a:defRPr>
      </a:lvl3pPr>
      <a:lvl4pPr marL="1651031">
        <a:defRPr>
          <a:latin typeface="+mn-lt"/>
          <a:ea typeface="+mn-ea"/>
          <a:cs typeface="+mn-cs"/>
        </a:defRPr>
      </a:lvl4pPr>
      <a:lvl5pPr marL="2201374">
        <a:defRPr>
          <a:latin typeface="+mn-lt"/>
          <a:ea typeface="+mn-ea"/>
          <a:cs typeface="+mn-cs"/>
        </a:defRPr>
      </a:lvl5pPr>
      <a:lvl6pPr marL="2751718">
        <a:defRPr>
          <a:latin typeface="+mn-lt"/>
          <a:ea typeface="+mn-ea"/>
          <a:cs typeface="+mn-cs"/>
        </a:defRPr>
      </a:lvl6pPr>
      <a:lvl7pPr marL="3302060">
        <a:defRPr>
          <a:latin typeface="+mn-lt"/>
          <a:ea typeface="+mn-ea"/>
          <a:cs typeface="+mn-cs"/>
        </a:defRPr>
      </a:lvl7pPr>
      <a:lvl8pPr marL="3852405">
        <a:defRPr>
          <a:latin typeface="+mn-lt"/>
          <a:ea typeface="+mn-ea"/>
          <a:cs typeface="+mn-cs"/>
        </a:defRPr>
      </a:lvl8pPr>
      <a:lvl9pPr marL="440274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2CDC58C1-9709-A10C-579E-1F6D9060CBFD}"/>
              </a:ext>
            </a:extLst>
          </p:cNvPr>
          <p:cNvGrpSpPr/>
          <p:nvPr/>
        </p:nvGrpSpPr>
        <p:grpSpPr>
          <a:xfrm>
            <a:off x="-28532" y="0"/>
            <a:ext cx="9226075" cy="6858000"/>
            <a:chOff x="0" y="1"/>
            <a:chExt cx="7665571" cy="6150744"/>
          </a:xfrm>
        </p:grpSpPr>
        <p:sp>
          <p:nvSpPr>
            <p:cNvPr id="2" name="object 2"/>
            <p:cNvSpPr/>
            <p:nvPr/>
          </p:nvSpPr>
          <p:spPr>
            <a:xfrm>
              <a:off x="0" y="1"/>
              <a:ext cx="7665571" cy="6150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3" name="object 3"/>
            <p:cNvSpPr/>
            <p:nvPr/>
          </p:nvSpPr>
          <p:spPr>
            <a:xfrm>
              <a:off x="6129446" y="568805"/>
              <a:ext cx="636905" cy="937894"/>
            </a:xfrm>
            <a:custGeom>
              <a:avLst/>
              <a:gdLst/>
              <a:ahLst/>
              <a:cxnLst/>
              <a:rect l="l" t="t" r="r" b="b"/>
              <a:pathLst>
                <a:path w="636904" h="937894">
                  <a:moveTo>
                    <a:pt x="312753" y="0"/>
                  </a:moveTo>
                  <a:lnTo>
                    <a:pt x="266052" y="14071"/>
                  </a:lnTo>
                  <a:lnTo>
                    <a:pt x="224751" y="37267"/>
                  </a:lnTo>
                  <a:lnTo>
                    <a:pt x="188551" y="68063"/>
                  </a:lnTo>
                  <a:lnTo>
                    <a:pt x="157152" y="104934"/>
                  </a:lnTo>
                  <a:lnTo>
                    <a:pt x="130252" y="146354"/>
                  </a:lnTo>
                  <a:lnTo>
                    <a:pt x="107553" y="190800"/>
                  </a:lnTo>
                  <a:lnTo>
                    <a:pt x="88753" y="236745"/>
                  </a:lnTo>
                  <a:lnTo>
                    <a:pt x="73554" y="282665"/>
                  </a:lnTo>
                  <a:lnTo>
                    <a:pt x="61654" y="327035"/>
                  </a:lnTo>
                  <a:lnTo>
                    <a:pt x="52753" y="368330"/>
                  </a:lnTo>
                  <a:lnTo>
                    <a:pt x="42751" y="435597"/>
                  </a:lnTo>
                  <a:lnTo>
                    <a:pt x="1968" y="602380"/>
                  </a:lnTo>
                  <a:lnTo>
                    <a:pt x="0" y="703349"/>
                  </a:lnTo>
                  <a:lnTo>
                    <a:pt x="47309" y="779342"/>
                  </a:lnTo>
                  <a:lnTo>
                    <a:pt x="154358" y="871194"/>
                  </a:lnTo>
                  <a:lnTo>
                    <a:pt x="295207" y="937798"/>
                  </a:lnTo>
                  <a:lnTo>
                    <a:pt x="422557" y="936901"/>
                  </a:lnTo>
                  <a:lnTo>
                    <a:pt x="514807" y="907652"/>
                  </a:lnTo>
                  <a:lnTo>
                    <a:pt x="550357" y="889203"/>
                  </a:lnTo>
                  <a:lnTo>
                    <a:pt x="564596" y="828001"/>
                  </a:lnTo>
                  <a:lnTo>
                    <a:pt x="323548" y="828001"/>
                  </a:lnTo>
                  <a:lnTo>
                    <a:pt x="258582" y="765339"/>
                  </a:lnTo>
                  <a:lnTo>
                    <a:pt x="238504" y="634503"/>
                  </a:lnTo>
                  <a:lnTo>
                    <a:pt x="242050" y="505016"/>
                  </a:lnTo>
                  <a:lnTo>
                    <a:pt x="247957" y="446405"/>
                  </a:lnTo>
                  <a:lnTo>
                    <a:pt x="624375" y="446405"/>
                  </a:lnTo>
                  <a:lnTo>
                    <a:pt x="625391" y="442629"/>
                  </a:lnTo>
                  <a:lnTo>
                    <a:pt x="625885" y="439204"/>
                  </a:lnTo>
                  <a:lnTo>
                    <a:pt x="438750" y="439204"/>
                  </a:lnTo>
                  <a:lnTo>
                    <a:pt x="237150" y="370801"/>
                  </a:lnTo>
                  <a:lnTo>
                    <a:pt x="290646" y="216897"/>
                  </a:lnTo>
                  <a:lnTo>
                    <a:pt x="327604" y="138595"/>
                  </a:lnTo>
                  <a:lnTo>
                    <a:pt x="365235" y="111594"/>
                  </a:lnTo>
                  <a:lnTo>
                    <a:pt x="596044" y="111594"/>
                  </a:lnTo>
                  <a:lnTo>
                    <a:pt x="564865" y="77457"/>
                  </a:lnTo>
                  <a:lnTo>
                    <a:pt x="459452" y="33751"/>
                  </a:lnTo>
                  <a:lnTo>
                    <a:pt x="358090" y="8269"/>
                  </a:lnTo>
                  <a:lnTo>
                    <a:pt x="312753" y="0"/>
                  </a:lnTo>
                  <a:close/>
                </a:path>
                <a:path w="636904" h="937894">
                  <a:moveTo>
                    <a:pt x="528754" y="709193"/>
                  </a:moveTo>
                  <a:lnTo>
                    <a:pt x="501331" y="712753"/>
                  </a:lnTo>
                  <a:lnTo>
                    <a:pt x="478629" y="729286"/>
                  </a:lnTo>
                  <a:lnTo>
                    <a:pt x="457439" y="753690"/>
                  </a:lnTo>
                  <a:lnTo>
                    <a:pt x="434547" y="780864"/>
                  </a:lnTo>
                  <a:lnTo>
                    <a:pt x="406742" y="805708"/>
                  </a:lnTo>
                  <a:lnTo>
                    <a:pt x="370813" y="823121"/>
                  </a:lnTo>
                  <a:lnTo>
                    <a:pt x="323548" y="828001"/>
                  </a:lnTo>
                  <a:lnTo>
                    <a:pt x="564596" y="828001"/>
                  </a:lnTo>
                  <a:lnTo>
                    <a:pt x="572801" y="792732"/>
                  </a:lnTo>
                  <a:lnTo>
                    <a:pt x="562506" y="738447"/>
                  </a:lnTo>
                  <a:lnTo>
                    <a:pt x="540736" y="714538"/>
                  </a:lnTo>
                  <a:lnTo>
                    <a:pt x="528754" y="709193"/>
                  </a:lnTo>
                  <a:close/>
                </a:path>
                <a:path w="636904" h="937894">
                  <a:moveTo>
                    <a:pt x="624375" y="446405"/>
                  </a:moveTo>
                  <a:lnTo>
                    <a:pt x="247957" y="446405"/>
                  </a:lnTo>
                  <a:lnTo>
                    <a:pt x="413951" y="498490"/>
                  </a:lnTo>
                  <a:lnTo>
                    <a:pt x="522905" y="514799"/>
                  </a:lnTo>
                  <a:lnTo>
                    <a:pt x="582583" y="512207"/>
                  </a:lnTo>
                  <a:lnTo>
                    <a:pt x="600751" y="507593"/>
                  </a:lnTo>
                  <a:lnTo>
                    <a:pt x="614970" y="481334"/>
                  </a:lnTo>
                  <a:lnTo>
                    <a:pt x="624375" y="446405"/>
                  </a:lnTo>
                  <a:close/>
                </a:path>
                <a:path w="636904" h="937894">
                  <a:moveTo>
                    <a:pt x="596044" y="111594"/>
                  </a:moveTo>
                  <a:lnTo>
                    <a:pt x="365235" y="111594"/>
                  </a:lnTo>
                  <a:lnTo>
                    <a:pt x="420754" y="111594"/>
                  </a:lnTo>
                  <a:lnTo>
                    <a:pt x="463053" y="165821"/>
                  </a:lnTo>
                  <a:lnTo>
                    <a:pt x="464851" y="278099"/>
                  </a:lnTo>
                  <a:lnTo>
                    <a:pt x="449100" y="389027"/>
                  </a:lnTo>
                  <a:lnTo>
                    <a:pt x="438750" y="439204"/>
                  </a:lnTo>
                  <a:lnTo>
                    <a:pt x="625885" y="439204"/>
                  </a:lnTo>
                  <a:lnTo>
                    <a:pt x="632269" y="394895"/>
                  </a:lnTo>
                  <a:lnTo>
                    <a:pt x="635855" y="341550"/>
                  </a:lnTo>
                  <a:lnTo>
                    <a:pt x="636404" y="286011"/>
                  </a:lnTo>
                  <a:lnTo>
                    <a:pt x="634167" y="231694"/>
                  </a:lnTo>
                  <a:lnTo>
                    <a:pt x="629400" y="182018"/>
                  </a:lnTo>
                  <a:lnTo>
                    <a:pt x="622353" y="140398"/>
                  </a:lnTo>
                  <a:lnTo>
                    <a:pt x="596044" y="111594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4" name="object 4"/>
            <p:cNvSpPr/>
            <p:nvPr/>
          </p:nvSpPr>
          <p:spPr>
            <a:xfrm>
              <a:off x="6809395" y="327939"/>
              <a:ext cx="332740" cy="1036955"/>
            </a:xfrm>
            <a:custGeom>
              <a:avLst/>
              <a:gdLst/>
              <a:ahLst/>
              <a:cxnLst/>
              <a:rect l="l" t="t" r="r" b="b"/>
              <a:pathLst>
                <a:path w="332740" h="1036955">
                  <a:moveTo>
                    <a:pt x="254152" y="0"/>
                  </a:moveTo>
                  <a:lnTo>
                    <a:pt x="212407" y="6863"/>
                  </a:lnTo>
                  <a:lnTo>
                    <a:pt x="150359" y="111323"/>
                  </a:lnTo>
                  <a:lnTo>
                    <a:pt x="107551" y="248519"/>
                  </a:lnTo>
                  <a:lnTo>
                    <a:pt x="64069" y="510587"/>
                  </a:lnTo>
                  <a:lnTo>
                    <a:pt x="0" y="989665"/>
                  </a:lnTo>
                  <a:lnTo>
                    <a:pt x="82803" y="1036465"/>
                  </a:lnTo>
                  <a:lnTo>
                    <a:pt x="332447" y="86060"/>
                  </a:lnTo>
                  <a:lnTo>
                    <a:pt x="302918" y="32173"/>
                  </a:lnTo>
                  <a:lnTo>
                    <a:pt x="280571" y="5961"/>
                  </a:lnTo>
                  <a:lnTo>
                    <a:pt x="254152" y="0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5" name="object 5"/>
            <p:cNvSpPr/>
            <p:nvPr/>
          </p:nvSpPr>
          <p:spPr>
            <a:xfrm>
              <a:off x="6772343" y="1508404"/>
              <a:ext cx="151468" cy="1411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6" name="object 6"/>
            <p:cNvSpPr/>
            <p:nvPr/>
          </p:nvSpPr>
          <p:spPr>
            <a:xfrm>
              <a:off x="5665499" y="538657"/>
              <a:ext cx="461645" cy="1139190"/>
            </a:xfrm>
            <a:custGeom>
              <a:avLst/>
              <a:gdLst/>
              <a:ahLst/>
              <a:cxnLst/>
              <a:rect l="l" t="t" r="r" b="b"/>
              <a:pathLst>
                <a:path w="461645" h="1139189">
                  <a:moveTo>
                    <a:pt x="449772" y="0"/>
                  </a:moveTo>
                  <a:lnTo>
                    <a:pt x="431098" y="1346"/>
                  </a:lnTo>
                  <a:lnTo>
                    <a:pt x="371305" y="6357"/>
                  </a:lnTo>
                  <a:lnTo>
                    <a:pt x="135899" y="23711"/>
                  </a:lnTo>
                  <a:lnTo>
                    <a:pt x="126170" y="60730"/>
                  </a:lnTo>
                  <a:lnTo>
                    <a:pt x="125552" y="79740"/>
                  </a:lnTo>
                  <a:lnTo>
                    <a:pt x="136406" y="86744"/>
                  </a:lnTo>
                  <a:lnTo>
                    <a:pt x="161096" y="87744"/>
                  </a:lnTo>
                  <a:lnTo>
                    <a:pt x="197887" y="89994"/>
                  </a:lnTo>
                  <a:lnTo>
                    <a:pt x="236702" y="94945"/>
                  </a:lnTo>
                  <a:lnTo>
                    <a:pt x="279904" y="102146"/>
                  </a:lnTo>
                  <a:lnTo>
                    <a:pt x="305025" y="416122"/>
                  </a:lnTo>
                  <a:lnTo>
                    <a:pt x="311899" y="597656"/>
                  </a:lnTo>
                  <a:lnTo>
                    <a:pt x="299175" y="715933"/>
                  </a:lnTo>
                  <a:lnTo>
                    <a:pt x="265503" y="840143"/>
                  </a:lnTo>
                  <a:lnTo>
                    <a:pt x="240260" y="909306"/>
                  </a:lnTo>
                  <a:lnTo>
                    <a:pt x="210155" y="967008"/>
                  </a:lnTo>
                  <a:lnTo>
                    <a:pt x="176724" y="1013938"/>
                  </a:lnTo>
                  <a:lnTo>
                    <a:pt x="141504" y="1050788"/>
                  </a:lnTo>
                  <a:lnTo>
                    <a:pt x="106035" y="1078248"/>
                  </a:lnTo>
                  <a:lnTo>
                    <a:pt x="71852" y="1097007"/>
                  </a:lnTo>
                  <a:lnTo>
                    <a:pt x="13496" y="1111186"/>
                  </a:lnTo>
                  <a:lnTo>
                    <a:pt x="3374" y="1127236"/>
                  </a:lnTo>
                  <a:lnTo>
                    <a:pt x="0" y="1135478"/>
                  </a:lnTo>
                  <a:lnTo>
                    <a:pt x="3374" y="1138515"/>
                  </a:lnTo>
                  <a:lnTo>
                    <a:pt x="13496" y="1138949"/>
                  </a:lnTo>
                  <a:lnTo>
                    <a:pt x="67066" y="1136094"/>
                  </a:lnTo>
                  <a:lnTo>
                    <a:pt x="113694" y="1129313"/>
                  </a:lnTo>
                  <a:lnTo>
                    <a:pt x="165765" y="1116110"/>
                  </a:lnTo>
                  <a:lnTo>
                    <a:pt x="217440" y="1094341"/>
                  </a:lnTo>
                  <a:lnTo>
                    <a:pt x="262881" y="1061867"/>
                  </a:lnTo>
                  <a:lnTo>
                    <a:pt x="296249" y="1016546"/>
                  </a:lnTo>
                  <a:lnTo>
                    <a:pt x="316729" y="973444"/>
                  </a:lnTo>
                  <a:lnTo>
                    <a:pt x="338109" y="926669"/>
                  </a:lnTo>
                  <a:lnTo>
                    <a:pt x="359542" y="877613"/>
                  </a:lnTo>
                  <a:lnTo>
                    <a:pt x="380183" y="827668"/>
                  </a:lnTo>
                  <a:lnTo>
                    <a:pt x="399186" y="778226"/>
                  </a:lnTo>
                  <a:lnTo>
                    <a:pt x="415705" y="730681"/>
                  </a:lnTo>
                  <a:lnTo>
                    <a:pt x="428896" y="686425"/>
                  </a:lnTo>
                  <a:lnTo>
                    <a:pt x="437911" y="646849"/>
                  </a:lnTo>
                  <a:lnTo>
                    <a:pt x="446234" y="486501"/>
                  </a:lnTo>
                  <a:lnTo>
                    <a:pt x="452251" y="295197"/>
                  </a:lnTo>
                  <a:lnTo>
                    <a:pt x="459901" y="44551"/>
                  </a:lnTo>
                  <a:lnTo>
                    <a:pt x="461473" y="17552"/>
                  </a:lnTo>
                  <a:lnTo>
                    <a:pt x="458997" y="4051"/>
                  </a:lnTo>
                  <a:lnTo>
                    <a:pt x="449772" y="0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7" name="object 7"/>
            <p:cNvSpPr/>
            <p:nvPr/>
          </p:nvSpPr>
          <p:spPr>
            <a:xfrm>
              <a:off x="5914684" y="146530"/>
              <a:ext cx="210831" cy="2134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8" name="object 8"/>
            <p:cNvSpPr/>
            <p:nvPr/>
          </p:nvSpPr>
          <p:spPr>
            <a:xfrm>
              <a:off x="5207287" y="562363"/>
              <a:ext cx="578485" cy="1231265"/>
            </a:xfrm>
            <a:custGeom>
              <a:avLst/>
              <a:gdLst/>
              <a:ahLst/>
              <a:cxnLst/>
              <a:rect l="l" t="t" r="r" b="b"/>
              <a:pathLst>
                <a:path w="578485" h="1231264">
                  <a:moveTo>
                    <a:pt x="210711" y="0"/>
                  </a:moveTo>
                  <a:lnTo>
                    <a:pt x="162968" y="361"/>
                  </a:lnTo>
                  <a:lnTo>
                    <a:pt x="106298" y="7729"/>
                  </a:lnTo>
                  <a:lnTo>
                    <a:pt x="29472" y="35296"/>
                  </a:lnTo>
                  <a:lnTo>
                    <a:pt x="0" y="81425"/>
                  </a:lnTo>
                  <a:lnTo>
                    <a:pt x="39718" y="103644"/>
                  </a:lnTo>
                  <a:lnTo>
                    <a:pt x="111714" y="1087475"/>
                  </a:lnTo>
                  <a:lnTo>
                    <a:pt x="39718" y="1115237"/>
                  </a:lnTo>
                  <a:lnTo>
                    <a:pt x="92869" y="1188249"/>
                  </a:lnTo>
                  <a:lnTo>
                    <a:pt x="127460" y="1223462"/>
                  </a:lnTo>
                  <a:lnTo>
                    <a:pt x="158677" y="1230664"/>
                  </a:lnTo>
                  <a:lnTo>
                    <a:pt x="201706" y="1219644"/>
                  </a:lnTo>
                  <a:lnTo>
                    <a:pt x="252476" y="1204791"/>
                  </a:lnTo>
                  <a:lnTo>
                    <a:pt x="293962" y="1191290"/>
                  </a:lnTo>
                  <a:lnTo>
                    <a:pt x="321946" y="1175090"/>
                  </a:lnTo>
                  <a:lnTo>
                    <a:pt x="332211" y="1152143"/>
                  </a:lnTo>
                  <a:lnTo>
                    <a:pt x="246715" y="1087475"/>
                  </a:lnTo>
                  <a:lnTo>
                    <a:pt x="255707" y="733640"/>
                  </a:lnTo>
                  <a:lnTo>
                    <a:pt x="391697" y="717441"/>
                  </a:lnTo>
                  <a:lnTo>
                    <a:pt x="466090" y="692530"/>
                  </a:lnTo>
                  <a:lnTo>
                    <a:pt x="505043" y="641350"/>
                  </a:lnTo>
                  <a:lnTo>
                    <a:pt x="531125" y="557831"/>
                  </a:lnTo>
                  <a:lnTo>
                    <a:pt x="265480" y="557831"/>
                  </a:lnTo>
                  <a:lnTo>
                    <a:pt x="237711" y="546341"/>
                  </a:lnTo>
                  <a:lnTo>
                    <a:pt x="210711" y="207136"/>
                  </a:lnTo>
                  <a:lnTo>
                    <a:pt x="214224" y="175566"/>
                  </a:lnTo>
                  <a:lnTo>
                    <a:pt x="221958" y="157075"/>
                  </a:lnTo>
                  <a:lnTo>
                    <a:pt x="239820" y="144491"/>
                  </a:lnTo>
                  <a:lnTo>
                    <a:pt x="273715" y="130644"/>
                  </a:lnTo>
                  <a:lnTo>
                    <a:pt x="310182" y="116907"/>
                  </a:lnTo>
                  <a:lnTo>
                    <a:pt x="346217" y="107616"/>
                  </a:lnTo>
                  <a:lnTo>
                    <a:pt x="541555" y="107616"/>
                  </a:lnTo>
                  <a:lnTo>
                    <a:pt x="527137" y="86701"/>
                  </a:lnTo>
                  <a:lnTo>
                    <a:pt x="506483" y="65902"/>
                  </a:lnTo>
                  <a:lnTo>
                    <a:pt x="489167" y="54140"/>
                  </a:lnTo>
                  <a:lnTo>
                    <a:pt x="224211" y="54140"/>
                  </a:lnTo>
                  <a:lnTo>
                    <a:pt x="210711" y="0"/>
                  </a:lnTo>
                  <a:close/>
                </a:path>
                <a:path w="578485" h="1231264">
                  <a:moveTo>
                    <a:pt x="541555" y="107616"/>
                  </a:moveTo>
                  <a:lnTo>
                    <a:pt x="346217" y="107616"/>
                  </a:lnTo>
                  <a:lnTo>
                    <a:pt x="377069" y="110143"/>
                  </a:lnTo>
                  <a:lnTo>
                    <a:pt x="397983" y="131859"/>
                  </a:lnTo>
                  <a:lnTo>
                    <a:pt x="404208" y="180136"/>
                  </a:lnTo>
                  <a:lnTo>
                    <a:pt x="402222" y="211272"/>
                  </a:lnTo>
                  <a:lnTo>
                    <a:pt x="398439" y="249820"/>
                  </a:lnTo>
                  <a:lnTo>
                    <a:pt x="392750" y="293523"/>
                  </a:lnTo>
                  <a:lnTo>
                    <a:pt x="385045" y="340125"/>
                  </a:lnTo>
                  <a:lnTo>
                    <a:pt x="375215" y="387366"/>
                  </a:lnTo>
                  <a:lnTo>
                    <a:pt x="363150" y="432990"/>
                  </a:lnTo>
                  <a:lnTo>
                    <a:pt x="348742" y="474739"/>
                  </a:lnTo>
                  <a:lnTo>
                    <a:pt x="331880" y="510355"/>
                  </a:lnTo>
                  <a:lnTo>
                    <a:pt x="290358" y="554159"/>
                  </a:lnTo>
                  <a:lnTo>
                    <a:pt x="265480" y="557831"/>
                  </a:lnTo>
                  <a:lnTo>
                    <a:pt x="531125" y="557831"/>
                  </a:lnTo>
                  <a:lnTo>
                    <a:pt x="547463" y="497146"/>
                  </a:lnTo>
                  <a:lnTo>
                    <a:pt x="560568" y="437441"/>
                  </a:lnTo>
                  <a:lnTo>
                    <a:pt x="571526" y="370930"/>
                  </a:lnTo>
                  <a:lnTo>
                    <a:pt x="577832" y="301315"/>
                  </a:lnTo>
                  <a:lnTo>
                    <a:pt x="578459" y="266502"/>
                  </a:lnTo>
                  <a:lnTo>
                    <a:pt x="576984" y="232302"/>
                  </a:lnTo>
                  <a:lnTo>
                    <a:pt x="573095" y="199178"/>
                  </a:lnTo>
                  <a:lnTo>
                    <a:pt x="566479" y="167592"/>
                  </a:lnTo>
                  <a:lnTo>
                    <a:pt x="556822" y="138009"/>
                  </a:lnTo>
                  <a:lnTo>
                    <a:pt x="543813" y="110891"/>
                  </a:lnTo>
                  <a:lnTo>
                    <a:pt x="541555" y="107616"/>
                  </a:lnTo>
                  <a:close/>
                </a:path>
                <a:path w="578485" h="1231264">
                  <a:moveTo>
                    <a:pt x="377819" y="25873"/>
                  </a:moveTo>
                  <a:lnTo>
                    <a:pt x="332577" y="28972"/>
                  </a:lnTo>
                  <a:lnTo>
                    <a:pt x="281478" y="38240"/>
                  </a:lnTo>
                  <a:lnTo>
                    <a:pt x="224211" y="54140"/>
                  </a:lnTo>
                  <a:lnTo>
                    <a:pt x="489167" y="54140"/>
                  </a:lnTo>
                  <a:lnTo>
                    <a:pt x="481537" y="48956"/>
                  </a:lnTo>
                  <a:lnTo>
                    <a:pt x="451986" y="36328"/>
                  </a:lnTo>
                  <a:lnTo>
                    <a:pt x="417518" y="28479"/>
                  </a:lnTo>
                  <a:lnTo>
                    <a:pt x="377819" y="25873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9" name="object 9"/>
            <p:cNvSpPr/>
            <p:nvPr/>
          </p:nvSpPr>
          <p:spPr>
            <a:xfrm>
              <a:off x="4627798" y="573060"/>
              <a:ext cx="610235" cy="808990"/>
            </a:xfrm>
            <a:custGeom>
              <a:avLst/>
              <a:gdLst/>
              <a:ahLst/>
              <a:cxnLst/>
              <a:rect l="l" t="t" r="r" b="b"/>
              <a:pathLst>
                <a:path w="610235" h="808990">
                  <a:moveTo>
                    <a:pt x="599243" y="748144"/>
                  </a:moveTo>
                  <a:lnTo>
                    <a:pt x="367195" y="748144"/>
                  </a:lnTo>
                  <a:lnTo>
                    <a:pt x="416699" y="808444"/>
                  </a:lnTo>
                  <a:lnTo>
                    <a:pt x="509170" y="797654"/>
                  </a:lnTo>
                  <a:lnTo>
                    <a:pt x="559963" y="786276"/>
                  </a:lnTo>
                  <a:lnTo>
                    <a:pt x="587051" y="767307"/>
                  </a:lnTo>
                  <a:lnTo>
                    <a:pt x="599243" y="748144"/>
                  </a:lnTo>
                  <a:close/>
                </a:path>
                <a:path w="610235" h="808990">
                  <a:moveTo>
                    <a:pt x="437811" y="156243"/>
                  </a:moveTo>
                  <a:lnTo>
                    <a:pt x="274053" y="156243"/>
                  </a:lnTo>
                  <a:lnTo>
                    <a:pt x="290870" y="169780"/>
                  </a:lnTo>
                  <a:lnTo>
                    <a:pt x="295199" y="208143"/>
                  </a:lnTo>
                  <a:lnTo>
                    <a:pt x="299420" y="255451"/>
                  </a:lnTo>
                  <a:lnTo>
                    <a:pt x="301952" y="293497"/>
                  </a:lnTo>
                  <a:lnTo>
                    <a:pt x="295706" y="319465"/>
                  </a:lnTo>
                  <a:lnTo>
                    <a:pt x="273596" y="330543"/>
                  </a:lnTo>
                  <a:lnTo>
                    <a:pt x="251281" y="334412"/>
                  </a:lnTo>
                  <a:lnTo>
                    <a:pt x="219263" y="343933"/>
                  </a:lnTo>
                  <a:lnTo>
                    <a:pt x="181338" y="360034"/>
                  </a:lnTo>
                  <a:lnTo>
                    <a:pt x="141303" y="383643"/>
                  </a:lnTo>
                  <a:lnTo>
                    <a:pt x="102955" y="415690"/>
                  </a:lnTo>
                  <a:lnTo>
                    <a:pt x="70092" y="457103"/>
                  </a:lnTo>
                  <a:lnTo>
                    <a:pt x="46509" y="508811"/>
                  </a:lnTo>
                  <a:lnTo>
                    <a:pt x="36004" y="571741"/>
                  </a:lnTo>
                  <a:lnTo>
                    <a:pt x="38364" y="619443"/>
                  </a:lnTo>
                  <a:lnTo>
                    <a:pt x="48794" y="662044"/>
                  </a:lnTo>
                  <a:lnTo>
                    <a:pt x="66463" y="699178"/>
                  </a:lnTo>
                  <a:lnTo>
                    <a:pt x="90525" y="730405"/>
                  </a:lnTo>
                  <a:lnTo>
                    <a:pt x="120138" y="755303"/>
                  </a:lnTo>
                  <a:lnTo>
                    <a:pt x="154459" y="773450"/>
                  </a:lnTo>
                  <a:lnTo>
                    <a:pt x="192645" y="784423"/>
                  </a:lnTo>
                  <a:lnTo>
                    <a:pt x="233854" y="787801"/>
                  </a:lnTo>
                  <a:lnTo>
                    <a:pt x="277244" y="783162"/>
                  </a:lnTo>
                  <a:lnTo>
                    <a:pt x="321971" y="770084"/>
                  </a:lnTo>
                  <a:lnTo>
                    <a:pt x="367195" y="748144"/>
                  </a:lnTo>
                  <a:lnTo>
                    <a:pt x="599243" y="748144"/>
                  </a:lnTo>
                  <a:lnTo>
                    <a:pt x="608406" y="733743"/>
                  </a:lnTo>
                  <a:lnTo>
                    <a:pt x="608839" y="709895"/>
                  </a:lnTo>
                  <a:lnTo>
                    <a:pt x="257848" y="709895"/>
                  </a:lnTo>
                  <a:lnTo>
                    <a:pt x="234055" y="696338"/>
                  </a:lnTo>
                  <a:lnTo>
                    <a:pt x="216001" y="658139"/>
                  </a:lnTo>
                  <a:lnTo>
                    <a:pt x="203347" y="603017"/>
                  </a:lnTo>
                  <a:lnTo>
                    <a:pt x="193054" y="551944"/>
                  </a:lnTo>
                  <a:lnTo>
                    <a:pt x="186135" y="514370"/>
                  </a:lnTo>
                  <a:lnTo>
                    <a:pt x="183603" y="499745"/>
                  </a:lnTo>
                  <a:lnTo>
                    <a:pt x="209755" y="448843"/>
                  </a:lnTo>
                  <a:lnTo>
                    <a:pt x="230847" y="421375"/>
                  </a:lnTo>
                  <a:lnTo>
                    <a:pt x="258016" y="407893"/>
                  </a:lnTo>
                  <a:lnTo>
                    <a:pt x="302399" y="398945"/>
                  </a:lnTo>
                  <a:lnTo>
                    <a:pt x="514816" y="398945"/>
                  </a:lnTo>
                  <a:lnTo>
                    <a:pt x="511829" y="384669"/>
                  </a:lnTo>
                  <a:lnTo>
                    <a:pt x="496798" y="323342"/>
                  </a:lnTo>
                  <a:lnTo>
                    <a:pt x="490746" y="298057"/>
                  </a:lnTo>
                  <a:lnTo>
                    <a:pt x="483779" y="269577"/>
                  </a:lnTo>
                  <a:lnTo>
                    <a:pt x="475239" y="239179"/>
                  </a:lnTo>
                  <a:lnTo>
                    <a:pt x="464466" y="208140"/>
                  </a:lnTo>
                  <a:lnTo>
                    <a:pt x="450805" y="177746"/>
                  </a:lnTo>
                  <a:lnTo>
                    <a:pt x="437811" y="156243"/>
                  </a:lnTo>
                  <a:close/>
                </a:path>
                <a:path w="610235" h="808990">
                  <a:moveTo>
                    <a:pt x="514816" y="398945"/>
                  </a:moveTo>
                  <a:lnTo>
                    <a:pt x="302399" y="398945"/>
                  </a:lnTo>
                  <a:lnTo>
                    <a:pt x="336795" y="530456"/>
                  </a:lnTo>
                  <a:lnTo>
                    <a:pt x="354823" y="600542"/>
                  </a:lnTo>
                  <a:lnTo>
                    <a:pt x="362391" y="632828"/>
                  </a:lnTo>
                  <a:lnTo>
                    <a:pt x="365404" y="650939"/>
                  </a:lnTo>
                  <a:lnTo>
                    <a:pt x="360114" y="669506"/>
                  </a:lnTo>
                  <a:lnTo>
                    <a:pt x="321863" y="698530"/>
                  </a:lnTo>
                  <a:lnTo>
                    <a:pt x="282317" y="709274"/>
                  </a:lnTo>
                  <a:lnTo>
                    <a:pt x="257848" y="709895"/>
                  </a:lnTo>
                  <a:lnTo>
                    <a:pt x="608839" y="709895"/>
                  </a:lnTo>
                  <a:lnTo>
                    <a:pt x="609733" y="660686"/>
                  </a:lnTo>
                  <a:lnTo>
                    <a:pt x="603701" y="624693"/>
                  </a:lnTo>
                  <a:lnTo>
                    <a:pt x="597741" y="619443"/>
                  </a:lnTo>
                  <a:lnTo>
                    <a:pt x="551700" y="619443"/>
                  </a:lnTo>
                  <a:lnTo>
                    <a:pt x="534133" y="504959"/>
                  </a:lnTo>
                  <a:lnTo>
                    <a:pt x="522558" y="435955"/>
                  </a:lnTo>
                  <a:lnTo>
                    <a:pt x="514816" y="398945"/>
                  </a:lnTo>
                  <a:close/>
                </a:path>
                <a:path w="610235" h="808990">
                  <a:moveTo>
                    <a:pt x="591335" y="613799"/>
                  </a:moveTo>
                  <a:lnTo>
                    <a:pt x="573659" y="616037"/>
                  </a:lnTo>
                  <a:lnTo>
                    <a:pt x="551700" y="619443"/>
                  </a:lnTo>
                  <a:lnTo>
                    <a:pt x="597741" y="619443"/>
                  </a:lnTo>
                  <a:lnTo>
                    <a:pt x="591335" y="613799"/>
                  </a:lnTo>
                  <a:close/>
                </a:path>
                <a:path w="610235" h="808990">
                  <a:moveTo>
                    <a:pt x="150807" y="0"/>
                  </a:moveTo>
                  <a:lnTo>
                    <a:pt x="54000" y="10147"/>
                  </a:lnTo>
                  <a:lnTo>
                    <a:pt x="0" y="258547"/>
                  </a:lnTo>
                  <a:lnTo>
                    <a:pt x="115201" y="276149"/>
                  </a:lnTo>
                  <a:lnTo>
                    <a:pt x="147599" y="200939"/>
                  </a:lnTo>
                  <a:lnTo>
                    <a:pt x="230908" y="166855"/>
                  </a:lnTo>
                  <a:lnTo>
                    <a:pt x="274053" y="156243"/>
                  </a:lnTo>
                  <a:lnTo>
                    <a:pt x="437811" y="156243"/>
                  </a:lnTo>
                  <a:lnTo>
                    <a:pt x="433594" y="149266"/>
                  </a:lnTo>
                  <a:lnTo>
                    <a:pt x="412174" y="123981"/>
                  </a:lnTo>
                  <a:lnTo>
                    <a:pt x="395711" y="110947"/>
                  </a:lnTo>
                  <a:lnTo>
                    <a:pt x="158394" y="110947"/>
                  </a:lnTo>
                  <a:lnTo>
                    <a:pt x="193217" y="40949"/>
                  </a:lnTo>
                  <a:lnTo>
                    <a:pt x="193951" y="7117"/>
                  </a:lnTo>
                  <a:lnTo>
                    <a:pt x="150807" y="0"/>
                  </a:lnTo>
                  <a:close/>
                </a:path>
                <a:path w="610235" h="808990">
                  <a:moveTo>
                    <a:pt x="316078" y="80080"/>
                  </a:moveTo>
                  <a:lnTo>
                    <a:pt x="271238" y="80357"/>
                  </a:lnTo>
                  <a:lnTo>
                    <a:pt x="218896" y="90220"/>
                  </a:lnTo>
                  <a:lnTo>
                    <a:pt x="158394" y="110947"/>
                  </a:lnTo>
                  <a:lnTo>
                    <a:pt x="395711" y="110947"/>
                  </a:lnTo>
                  <a:lnTo>
                    <a:pt x="385887" y="103170"/>
                  </a:lnTo>
                  <a:lnTo>
                    <a:pt x="354075" y="88110"/>
                  </a:lnTo>
                  <a:lnTo>
                    <a:pt x="316078" y="80080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10" name="object 10"/>
            <p:cNvSpPr/>
            <p:nvPr/>
          </p:nvSpPr>
          <p:spPr>
            <a:xfrm>
              <a:off x="3936600" y="769369"/>
              <a:ext cx="642620" cy="803910"/>
            </a:xfrm>
            <a:custGeom>
              <a:avLst/>
              <a:gdLst/>
              <a:ahLst/>
              <a:cxnLst/>
              <a:rect l="l" t="t" r="r" b="b"/>
              <a:pathLst>
                <a:path w="642620" h="803910">
                  <a:moveTo>
                    <a:pt x="381065" y="215737"/>
                  </a:moveTo>
                  <a:lnTo>
                    <a:pt x="122402" y="215737"/>
                  </a:lnTo>
                  <a:lnTo>
                    <a:pt x="270002" y="674233"/>
                  </a:lnTo>
                  <a:lnTo>
                    <a:pt x="277765" y="701878"/>
                  </a:lnTo>
                  <a:lnTo>
                    <a:pt x="278103" y="717468"/>
                  </a:lnTo>
                  <a:lnTo>
                    <a:pt x="268989" y="726741"/>
                  </a:lnTo>
                  <a:lnTo>
                    <a:pt x="248399" y="735434"/>
                  </a:lnTo>
                  <a:lnTo>
                    <a:pt x="221396" y="749674"/>
                  </a:lnTo>
                  <a:lnTo>
                    <a:pt x="197096" y="767592"/>
                  </a:lnTo>
                  <a:lnTo>
                    <a:pt x="179546" y="782931"/>
                  </a:lnTo>
                  <a:lnTo>
                    <a:pt x="172796" y="789434"/>
                  </a:lnTo>
                  <a:lnTo>
                    <a:pt x="194398" y="803836"/>
                  </a:lnTo>
                  <a:lnTo>
                    <a:pt x="349280" y="728720"/>
                  </a:lnTo>
                  <a:lnTo>
                    <a:pt x="434470" y="688495"/>
                  </a:lnTo>
                  <a:lnTo>
                    <a:pt x="480173" y="669491"/>
                  </a:lnTo>
                  <a:lnTo>
                    <a:pt x="516597" y="658040"/>
                  </a:lnTo>
                  <a:lnTo>
                    <a:pt x="521064" y="632831"/>
                  </a:lnTo>
                  <a:lnTo>
                    <a:pt x="473405" y="632831"/>
                  </a:lnTo>
                  <a:lnTo>
                    <a:pt x="422244" y="479474"/>
                  </a:lnTo>
                  <a:lnTo>
                    <a:pt x="394877" y="393480"/>
                  </a:lnTo>
                  <a:lnTo>
                    <a:pt x="382022" y="343462"/>
                  </a:lnTo>
                  <a:lnTo>
                    <a:pt x="374396" y="298033"/>
                  </a:lnTo>
                  <a:lnTo>
                    <a:pt x="374173" y="254899"/>
                  </a:lnTo>
                  <a:lnTo>
                    <a:pt x="381065" y="215737"/>
                  </a:lnTo>
                  <a:close/>
                </a:path>
                <a:path w="642620" h="803910">
                  <a:moveTo>
                    <a:pt x="507995" y="619875"/>
                  </a:moveTo>
                  <a:lnTo>
                    <a:pt x="484200" y="627433"/>
                  </a:lnTo>
                  <a:lnTo>
                    <a:pt x="473405" y="632831"/>
                  </a:lnTo>
                  <a:lnTo>
                    <a:pt x="521064" y="632831"/>
                  </a:lnTo>
                  <a:lnTo>
                    <a:pt x="521156" y="632309"/>
                  </a:lnTo>
                  <a:lnTo>
                    <a:pt x="519301" y="620543"/>
                  </a:lnTo>
                  <a:lnTo>
                    <a:pt x="507995" y="619875"/>
                  </a:lnTo>
                  <a:close/>
                </a:path>
                <a:path w="642620" h="803910">
                  <a:moveTo>
                    <a:pt x="627326" y="65839"/>
                  </a:moveTo>
                  <a:lnTo>
                    <a:pt x="487794" y="65839"/>
                  </a:lnTo>
                  <a:lnTo>
                    <a:pt x="511467" y="83836"/>
                  </a:lnTo>
                  <a:lnTo>
                    <a:pt x="522444" y="95084"/>
                  </a:lnTo>
                  <a:lnTo>
                    <a:pt x="523504" y="104308"/>
                  </a:lnTo>
                  <a:lnTo>
                    <a:pt x="517423" y="116233"/>
                  </a:lnTo>
                  <a:lnTo>
                    <a:pt x="504797" y="140133"/>
                  </a:lnTo>
                  <a:lnTo>
                    <a:pt x="488351" y="173410"/>
                  </a:lnTo>
                  <a:lnTo>
                    <a:pt x="474084" y="202974"/>
                  </a:lnTo>
                  <a:lnTo>
                    <a:pt x="467995" y="215737"/>
                  </a:lnTo>
                  <a:lnTo>
                    <a:pt x="493083" y="284973"/>
                  </a:lnTo>
                  <a:lnTo>
                    <a:pt x="513446" y="314373"/>
                  </a:lnTo>
                  <a:lnTo>
                    <a:pt x="539884" y="309629"/>
                  </a:lnTo>
                  <a:lnTo>
                    <a:pt x="583196" y="276431"/>
                  </a:lnTo>
                  <a:lnTo>
                    <a:pt x="614180" y="241115"/>
                  </a:lnTo>
                  <a:lnTo>
                    <a:pt x="633664" y="198522"/>
                  </a:lnTo>
                  <a:lnTo>
                    <a:pt x="642148" y="152645"/>
                  </a:lnTo>
                  <a:lnTo>
                    <a:pt x="640133" y="107476"/>
                  </a:lnTo>
                  <a:lnTo>
                    <a:pt x="628117" y="67008"/>
                  </a:lnTo>
                  <a:lnTo>
                    <a:pt x="627326" y="65839"/>
                  </a:lnTo>
                  <a:close/>
                </a:path>
                <a:path w="642620" h="803910">
                  <a:moveTo>
                    <a:pt x="313194" y="67630"/>
                  </a:moveTo>
                  <a:lnTo>
                    <a:pt x="0" y="215737"/>
                  </a:lnTo>
                  <a:lnTo>
                    <a:pt x="2696" y="252182"/>
                  </a:lnTo>
                  <a:lnTo>
                    <a:pt x="8096" y="268215"/>
                  </a:lnTo>
                  <a:lnTo>
                    <a:pt x="20248" y="267335"/>
                  </a:lnTo>
                  <a:lnTo>
                    <a:pt x="43205" y="253037"/>
                  </a:lnTo>
                  <a:lnTo>
                    <a:pt x="72285" y="236049"/>
                  </a:lnTo>
                  <a:lnTo>
                    <a:pt x="97653" y="224467"/>
                  </a:lnTo>
                  <a:lnTo>
                    <a:pt x="115596" y="217845"/>
                  </a:lnTo>
                  <a:lnTo>
                    <a:pt x="122402" y="215737"/>
                  </a:lnTo>
                  <a:lnTo>
                    <a:pt x="381065" y="215737"/>
                  </a:lnTo>
                  <a:lnTo>
                    <a:pt x="383399" y="202478"/>
                  </a:lnTo>
                  <a:lnTo>
                    <a:pt x="400724" y="149066"/>
                  </a:lnTo>
                  <a:lnTo>
                    <a:pt x="420685" y="110835"/>
                  </a:lnTo>
                  <a:lnTo>
                    <a:pt x="354596" y="110835"/>
                  </a:lnTo>
                  <a:lnTo>
                    <a:pt x="313194" y="67630"/>
                  </a:lnTo>
                  <a:close/>
                </a:path>
                <a:path w="642620" h="803910">
                  <a:moveTo>
                    <a:pt x="516110" y="0"/>
                  </a:moveTo>
                  <a:lnTo>
                    <a:pt x="478156" y="7210"/>
                  </a:lnTo>
                  <a:lnTo>
                    <a:pt x="437936" y="26889"/>
                  </a:lnTo>
                  <a:lnTo>
                    <a:pt x="396424" y="60833"/>
                  </a:lnTo>
                  <a:lnTo>
                    <a:pt x="354596" y="110835"/>
                  </a:lnTo>
                  <a:lnTo>
                    <a:pt x="420685" y="110835"/>
                  </a:lnTo>
                  <a:lnTo>
                    <a:pt x="424799" y="102958"/>
                  </a:lnTo>
                  <a:lnTo>
                    <a:pt x="454272" y="72450"/>
                  </a:lnTo>
                  <a:lnTo>
                    <a:pt x="487794" y="65839"/>
                  </a:lnTo>
                  <a:lnTo>
                    <a:pt x="627326" y="65839"/>
                  </a:lnTo>
                  <a:lnTo>
                    <a:pt x="606602" y="35232"/>
                  </a:lnTo>
                  <a:lnTo>
                    <a:pt x="581309" y="15806"/>
                  </a:lnTo>
                  <a:lnTo>
                    <a:pt x="550819" y="3463"/>
                  </a:lnTo>
                  <a:lnTo>
                    <a:pt x="516110" y="0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11" name="object 11"/>
            <p:cNvSpPr/>
            <p:nvPr/>
          </p:nvSpPr>
          <p:spPr>
            <a:xfrm>
              <a:off x="3187805" y="727204"/>
              <a:ext cx="811530" cy="1064895"/>
            </a:xfrm>
            <a:custGeom>
              <a:avLst/>
              <a:gdLst/>
              <a:ahLst/>
              <a:cxnLst/>
              <a:rect l="l" t="t" r="r" b="b"/>
              <a:pathLst>
                <a:path w="811529" h="1064895">
                  <a:moveTo>
                    <a:pt x="500392" y="0"/>
                  </a:moveTo>
                  <a:lnTo>
                    <a:pt x="494620" y="60465"/>
                  </a:lnTo>
                  <a:lnTo>
                    <a:pt x="479581" y="105800"/>
                  </a:lnTo>
                  <a:lnTo>
                    <a:pt x="455079" y="113642"/>
                  </a:lnTo>
                  <a:lnTo>
                    <a:pt x="440047" y="117575"/>
                  </a:lnTo>
                  <a:lnTo>
                    <a:pt x="393277" y="132237"/>
                  </a:lnTo>
                  <a:lnTo>
                    <a:pt x="330092" y="157861"/>
                  </a:lnTo>
                  <a:lnTo>
                    <a:pt x="294541" y="175498"/>
                  </a:lnTo>
                  <a:lnTo>
                    <a:pt x="257524" y="196731"/>
                  </a:lnTo>
                  <a:lnTo>
                    <a:pt x="219917" y="221845"/>
                  </a:lnTo>
                  <a:lnTo>
                    <a:pt x="182602" y="251126"/>
                  </a:lnTo>
                  <a:lnTo>
                    <a:pt x="146456" y="284858"/>
                  </a:lnTo>
                  <a:lnTo>
                    <a:pt x="112358" y="323328"/>
                  </a:lnTo>
                  <a:lnTo>
                    <a:pt x="81187" y="366820"/>
                  </a:lnTo>
                  <a:lnTo>
                    <a:pt x="53822" y="415619"/>
                  </a:lnTo>
                  <a:lnTo>
                    <a:pt x="31142" y="470011"/>
                  </a:lnTo>
                  <a:lnTo>
                    <a:pt x="14019" y="530324"/>
                  </a:lnTo>
                  <a:lnTo>
                    <a:pt x="3352" y="596713"/>
                  </a:lnTo>
                  <a:lnTo>
                    <a:pt x="0" y="669594"/>
                  </a:lnTo>
                  <a:lnTo>
                    <a:pt x="3275" y="729093"/>
                  </a:lnTo>
                  <a:lnTo>
                    <a:pt x="11837" y="783023"/>
                  </a:lnTo>
                  <a:lnTo>
                    <a:pt x="25259" y="831573"/>
                  </a:lnTo>
                  <a:lnTo>
                    <a:pt x="43116" y="874932"/>
                  </a:lnTo>
                  <a:lnTo>
                    <a:pt x="64981" y="913289"/>
                  </a:lnTo>
                  <a:lnTo>
                    <a:pt x="90429" y="946832"/>
                  </a:lnTo>
                  <a:lnTo>
                    <a:pt x="119033" y="975750"/>
                  </a:lnTo>
                  <a:lnTo>
                    <a:pt x="150368" y="1000232"/>
                  </a:lnTo>
                  <a:lnTo>
                    <a:pt x="184007" y="1020466"/>
                  </a:lnTo>
                  <a:lnTo>
                    <a:pt x="219525" y="1036641"/>
                  </a:lnTo>
                  <a:lnTo>
                    <a:pt x="256495" y="1048945"/>
                  </a:lnTo>
                  <a:lnTo>
                    <a:pt x="294492" y="1057567"/>
                  </a:lnTo>
                  <a:lnTo>
                    <a:pt x="333089" y="1062697"/>
                  </a:lnTo>
                  <a:lnTo>
                    <a:pt x="371861" y="1064522"/>
                  </a:lnTo>
                  <a:lnTo>
                    <a:pt x="410381" y="1063231"/>
                  </a:lnTo>
                  <a:lnTo>
                    <a:pt x="484963" y="1052057"/>
                  </a:lnTo>
                  <a:lnTo>
                    <a:pt x="553427" y="1030684"/>
                  </a:lnTo>
                  <a:lnTo>
                    <a:pt x="612365" y="1000620"/>
                  </a:lnTo>
                  <a:lnTo>
                    <a:pt x="645279" y="975995"/>
                  </a:lnTo>
                  <a:lnTo>
                    <a:pt x="535493" y="975995"/>
                  </a:lnTo>
                  <a:lnTo>
                    <a:pt x="485990" y="961199"/>
                  </a:lnTo>
                  <a:lnTo>
                    <a:pt x="420463" y="923510"/>
                  </a:lnTo>
                  <a:lnTo>
                    <a:pt x="387339" y="893487"/>
                  </a:lnTo>
                  <a:lnTo>
                    <a:pt x="355944" y="856799"/>
                  </a:lnTo>
                  <a:lnTo>
                    <a:pt x="327755" y="814036"/>
                  </a:lnTo>
                  <a:lnTo>
                    <a:pt x="304248" y="765789"/>
                  </a:lnTo>
                  <a:lnTo>
                    <a:pt x="286901" y="712648"/>
                  </a:lnTo>
                  <a:lnTo>
                    <a:pt x="277190" y="655205"/>
                  </a:lnTo>
                  <a:lnTo>
                    <a:pt x="272893" y="617650"/>
                  </a:lnTo>
                  <a:lnTo>
                    <a:pt x="261645" y="538108"/>
                  </a:lnTo>
                  <a:lnTo>
                    <a:pt x="256818" y="497162"/>
                  </a:lnTo>
                  <a:lnTo>
                    <a:pt x="253938" y="456128"/>
                  </a:lnTo>
                  <a:lnTo>
                    <a:pt x="254066" y="415526"/>
                  </a:lnTo>
                  <a:lnTo>
                    <a:pt x="258265" y="375878"/>
                  </a:lnTo>
                  <a:lnTo>
                    <a:pt x="267595" y="337705"/>
                  </a:lnTo>
                  <a:lnTo>
                    <a:pt x="283120" y="301528"/>
                  </a:lnTo>
                  <a:lnTo>
                    <a:pt x="305901" y="267868"/>
                  </a:lnTo>
                  <a:lnTo>
                    <a:pt x="336999" y="237245"/>
                  </a:lnTo>
                  <a:lnTo>
                    <a:pt x="377477" y="210181"/>
                  </a:lnTo>
                  <a:lnTo>
                    <a:pt x="428396" y="187198"/>
                  </a:lnTo>
                  <a:lnTo>
                    <a:pt x="539083" y="187198"/>
                  </a:lnTo>
                  <a:lnTo>
                    <a:pt x="557999" y="176403"/>
                  </a:lnTo>
                  <a:lnTo>
                    <a:pt x="565188" y="42049"/>
                  </a:lnTo>
                  <a:lnTo>
                    <a:pt x="500392" y="0"/>
                  </a:lnTo>
                  <a:close/>
                </a:path>
                <a:path w="811529" h="1064895">
                  <a:moveTo>
                    <a:pt x="773722" y="604799"/>
                  </a:moveTo>
                  <a:lnTo>
                    <a:pt x="561594" y="604799"/>
                  </a:lnTo>
                  <a:lnTo>
                    <a:pt x="673188" y="871194"/>
                  </a:lnTo>
                  <a:lnTo>
                    <a:pt x="611542" y="939430"/>
                  </a:lnTo>
                  <a:lnTo>
                    <a:pt x="571493" y="971551"/>
                  </a:lnTo>
                  <a:lnTo>
                    <a:pt x="535493" y="975995"/>
                  </a:lnTo>
                  <a:lnTo>
                    <a:pt x="645279" y="975995"/>
                  </a:lnTo>
                  <a:lnTo>
                    <a:pt x="694206" y="934791"/>
                  </a:lnTo>
                  <a:lnTo>
                    <a:pt x="738896" y="892349"/>
                  </a:lnTo>
                  <a:lnTo>
                    <a:pt x="772111" y="853957"/>
                  </a:lnTo>
                  <a:lnTo>
                    <a:pt x="794694" y="818097"/>
                  </a:lnTo>
                  <a:lnTo>
                    <a:pt x="811342" y="747896"/>
                  </a:lnTo>
                  <a:lnTo>
                    <a:pt x="807094" y="710517"/>
                  </a:lnTo>
                  <a:lnTo>
                    <a:pt x="795591" y="669594"/>
                  </a:lnTo>
                  <a:lnTo>
                    <a:pt x="773722" y="604799"/>
                  </a:lnTo>
                  <a:close/>
                </a:path>
                <a:path w="811529" h="1064895">
                  <a:moveTo>
                    <a:pt x="793062" y="345590"/>
                  </a:moveTo>
                  <a:lnTo>
                    <a:pt x="716394" y="374396"/>
                  </a:lnTo>
                  <a:lnTo>
                    <a:pt x="634945" y="423224"/>
                  </a:lnTo>
                  <a:lnTo>
                    <a:pt x="461246" y="530324"/>
                  </a:lnTo>
                  <a:lnTo>
                    <a:pt x="428396" y="550799"/>
                  </a:lnTo>
                  <a:lnTo>
                    <a:pt x="406628" y="594732"/>
                  </a:lnTo>
                  <a:lnTo>
                    <a:pt x="402747" y="618751"/>
                  </a:lnTo>
                  <a:lnTo>
                    <a:pt x="419789" y="631296"/>
                  </a:lnTo>
                  <a:lnTo>
                    <a:pt x="460794" y="640803"/>
                  </a:lnTo>
                  <a:lnTo>
                    <a:pt x="561594" y="604799"/>
                  </a:lnTo>
                  <a:lnTo>
                    <a:pt x="773722" y="604799"/>
                  </a:lnTo>
                  <a:lnTo>
                    <a:pt x="769886" y="593433"/>
                  </a:lnTo>
                  <a:lnTo>
                    <a:pt x="751916" y="538108"/>
                  </a:lnTo>
                  <a:lnTo>
                    <a:pt x="741427" y="504565"/>
                  </a:lnTo>
                  <a:lnTo>
                    <a:pt x="737997" y="493204"/>
                  </a:lnTo>
                  <a:lnTo>
                    <a:pt x="811352" y="446316"/>
                  </a:lnTo>
                  <a:lnTo>
                    <a:pt x="805053" y="376390"/>
                  </a:lnTo>
                  <a:lnTo>
                    <a:pt x="793062" y="345590"/>
                  </a:lnTo>
                  <a:close/>
                </a:path>
                <a:path w="811529" h="1064895">
                  <a:moveTo>
                    <a:pt x="539083" y="187198"/>
                  </a:moveTo>
                  <a:lnTo>
                    <a:pt x="428396" y="187198"/>
                  </a:lnTo>
                  <a:lnTo>
                    <a:pt x="463372" y="230403"/>
                  </a:lnTo>
                  <a:lnTo>
                    <a:pt x="539083" y="187198"/>
                  </a:lnTo>
                  <a:close/>
                </a:path>
              </a:pathLst>
            </a:custGeom>
            <a:solidFill>
              <a:srgbClr val="946942"/>
            </a:solidFill>
          </p:spPr>
          <p:txBody>
            <a:bodyPr wrap="square" lIns="0" tIns="0" rIns="0" bIns="0" rtlCol="0"/>
            <a:lstStyle/>
            <a:p>
              <a:endParaRPr sz="1244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658428" y="5057279"/>
              <a:ext cx="1519554" cy="665901"/>
            </a:xfrm>
            <a:prstGeom prst="rect">
              <a:avLst/>
            </a:prstGeom>
          </p:spPr>
          <p:txBody>
            <a:bodyPr vert="horz" wrap="square" lIns="0" tIns="15287" rIns="0" bIns="0" rtlCol="0">
              <a:spAutoFit/>
            </a:bodyPr>
            <a:lstStyle/>
            <a:p>
              <a:pPr marL="15289" marR="6116">
                <a:lnSpc>
                  <a:spcPct val="107800"/>
                </a:lnSpc>
                <a:spcBef>
                  <a:spcPts val="121"/>
                </a:spcBef>
              </a:pPr>
              <a:r>
                <a:rPr sz="2045" b="1" spc="-156" dirty="0">
                  <a:solidFill>
                    <a:srgbClr val="FFFFFF"/>
                  </a:solidFill>
                  <a:latin typeface="Arial"/>
                  <a:cs typeface="Arial"/>
                </a:rPr>
                <a:t>Roxeanne</a:t>
              </a:r>
              <a:r>
                <a:rPr sz="2045" b="1" spc="-228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45" b="1" spc="-149" dirty="0">
                  <a:solidFill>
                    <a:srgbClr val="FFFFFF"/>
                  </a:solidFill>
                  <a:latin typeface="Arial"/>
                  <a:cs typeface="Arial"/>
                </a:rPr>
                <a:t>Hazes  </a:t>
              </a:r>
              <a:r>
                <a:rPr sz="2045" b="1" spc="-144" dirty="0">
                  <a:solidFill>
                    <a:srgbClr val="FFFFFF"/>
                  </a:solidFill>
                  <a:latin typeface="Arial"/>
                  <a:cs typeface="Arial"/>
                </a:rPr>
                <a:t>Ann </a:t>
              </a:r>
              <a:r>
                <a:rPr sz="2045" b="1" spc="-199" dirty="0">
                  <a:solidFill>
                    <a:srgbClr val="FFFFFF"/>
                  </a:solidFill>
                  <a:latin typeface="Arial"/>
                  <a:cs typeface="Arial"/>
                </a:rPr>
                <a:t>De</a:t>
              </a:r>
              <a:r>
                <a:rPr sz="2045" b="1" spc="-168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45" b="1" spc="-204" dirty="0">
                  <a:solidFill>
                    <a:srgbClr val="FFFFFF"/>
                  </a:solidFill>
                  <a:latin typeface="Arial"/>
                  <a:cs typeface="Arial"/>
                </a:rPr>
                <a:t>Bode</a:t>
              </a:r>
              <a:endParaRPr sz="2045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684261C-7163-4DD1-74B8-4CA5D8DEB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1"/>
            <a:ext cx="9144000" cy="70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0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EDD652-173E-AE53-4E4E-BCE1FBC90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0" y="-457200"/>
            <a:ext cx="9170719" cy="73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8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01B567-E407-3F66-C67B-AF2124E26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0201"/>
            <a:ext cx="9220200" cy="68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D6F758-5229-5E50-C407-E10AEF979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749"/>
            <a:ext cx="9144000" cy="78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87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C3763D9-46CF-C02A-EA78-7A803F1C4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66"/>
            <a:ext cx="9144000" cy="70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59B06A-063F-5E80-3E79-9126B7E9A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08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0CA366-03A0-36EE-2FC9-19E5D59B0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04799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410093B-E844-F060-6D82-4AC68A86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47"/>
            <a:ext cx="9144000" cy="69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8C3A4B-3E73-6C1B-513E-DA98BFEEE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601200" cy="72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4D23BB-8DB4-35D1-12CA-BF160A788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625403"/>
            <a:ext cx="9220200" cy="75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2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CC99474-A770-3E5F-A63A-D01A89A9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73857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46F537-C99E-8166-CB89-1FC728B76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96"/>
            <a:ext cx="9144000" cy="68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64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A2AA3A3-4081-49C8-718F-7C5CDCD5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75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37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06EF9F5-86CE-2CD1-37C2-EF6A6E8F7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448800" cy="73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0505DB-CA19-FB6D-0578-E226A6669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1"/>
            <a:ext cx="9753600" cy="78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1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16589B4-DFAB-C752-A68D-FE3D60E2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" y="-228600"/>
            <a:ext cx="9326088" cy="76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0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70F8F48-64C0-3B22-9858-BA5608298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91440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84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66AAFD-7CBA-E3E1-1413-07BD15207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11874"/>
            <a:ext cx="9243951" cy="68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CCD570C-808C-4103-B742-C6B311F6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745"/>
            <a:ext cx="9296400" cy="78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96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994E09F-923C-BC87-297E-FE557477D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2" y="0"/>
            <a:ext cx="9404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77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7450C74-E2D4-74FB-E249-B552DEB10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74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28D4973-0ED9-38FD-8D07-B41F983B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" y="-365367"/>
            <a:ext cx="9163792" cy="72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7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BD52B2-137A-635C-10C2-F28131E7C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5910"/>
            <a:ext cx="9448800" cy="69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52CDBAF-B3F6-F4AD-9E09-8C7D48BAC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690"/>
            <a:ext cx="9448800" cy="71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A90943E-66D9-F046-D116-90AD54682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" y="-1"/>
            <a:ext cx="9153896" cy="70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4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19FD6A0-EC12-71B5-6E28-CA0F28DE9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6" y="-152399"/>
            <a:ext cx="9472536" cy="70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5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B769DA9-89C4-2F26-5775-0C6603645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80831"/>
            <a:ext cx="9525000" cy="69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72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2225A5-9299-7C93-89F6-4844E930B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83" y="0"/>
            <a:ext cx="5737634" cy="6858000"/>
          </a:xfrm>
          <a:prstGeom prst="rect">
            <a:avLst/>
          </a:prstGeom>
        </p:spPr>
      </p:pic>
      <p:pic>
        <p:nvPicPr>
          <p:cNvPr id="5" name="PESTENISGEENGRAPJE-MIX.mp3" descr="PESTENISGEENGRAPJE-MIX.mp3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B6AF0ACF-D90F-682E-DB7E-7787EC01A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133600"/>
            <a:ext cx="812800" cy="812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5B4D435-658E-FE60-F762-384352C3BC8A}"/>
              </a:ext>
            </a:extLst>
          </p:cNvPr>
          <p:cNvSpPr txBox="1"/>
          <p:nvPr/>
        </p:nvSpPr>
        <p:spPr>
          <a:xfrm>
            <a:off x="381000" y="304800"/>
            <a:ext cx="327660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Beluister het lied </a:t>
            </a:r>
          </a:p>
          <a:p>
            <a:r>
              <a:rPr lang="nl-NL" dirty="0"/>
              <a:t>- Onderdeel van het lespakket -</a:t>
            </a:r>
          </a:p>
        </p:txBody>
      </p:sp>
    </p:spTree>
    <p:extLst>
      <p:ext uri="{BB962C8B-B14F-4D97-AF65-F5344CB8AC3E}">
        <p14:creationId xmlns:p14="http://schemas.microsoft.com/office/powerpoint/2010/main" val="18467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9F0B0BD-1500-7B2A-13E6-55579E60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47" y="-152400"/>
            <a:ext cx="4956000" cy="690144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98BE1B-1376-5BFA-86C2-B1E49C7E76A3}"/>
              </a:ext>
            </a:extLst>
          </p:cNvPr>
          <p:cNvSpPr txBox="1"/>
          <p:nvPr/>
        </p:nvSpPr>
        <p:spPr>
          <a:xfrm>
            <a:off x="5257800" y="228600"/>
            <a:ext cx="3276600" cy="681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Lespakket</a:t>
            </a:r>
          </a:p>
          <a:p>
            <a:r>
              <a:rPr lang="nl-NL" dirty="0"/>
              <a:t>Bij Prentenboek Grapje</a:t>
            </a:r>
          </a:p>
          <a:p>
            <a:endParaRPr lang="nl-NL" dirty="0"/>
          </a:p>
          <a:p>
            <a:pPr fontAlgn="base"/>
            <a:endParaRPr lang="nl-NL" sz="3200" dirty="0"/>
          </a:p>
          <a:p>
            <a:pPr fontAlgn="base"/>
            <a:r>
              <a:rPr lang="nl-NL" sz="3200" b="1" dirty="0"/>
              <a:t>Voor iedereen een diploma als jullie klaar zijn met de opdrachten!</a:t>
            </a:r>
          </a:p>
          <a:p>
            <a:pPr fontAlgn="base"/>
            <a:endParaRPr lang="nl-NL" sz="3200" b="1" dirty="0"/>
          </a:p>
          <a:p>
            <a:pPr fontAlgn="base"/>
            <a:r>
              <a:rPr lang="nl-NL" sz="3200" b="1" dirty="0"/>
              <a:t>Ziva &amp; zijn vriendjes zijn zo blij met jullie hulp en tips.</a:t>
            </a:r>
          </a:p>
          <a:p>
            <a:pPr fontAlgn="base"/>
            <a:endParaRPr lang="nl-NL" dirty="0"/>
          </a:p>
          <a:p>
            <a:pPr fontAlgn="base"/>
            <a:br>
              <a:rPr lang="nl-NL" dirty="0">
                <a:effectLst/>
              </a:rPr>
            </a:br>
            <a:endParaRPr lang="nl-NL" dirty="0"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9677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3B6A16-C1AD-5180-CA87-6C761741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90" y="0"/>
            <a:ext cx="484341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3B7076-661A-3CFE-DCE4-496DF2D08B0E}"/>
              </a:ext>
            </a:extLst>
          </p:cNvPr>
          <p:cNvSpPr txBox="1"/>
          <p:nvPr/>
        </p:nvSpPr>
        <p:spPr>
          <a:xfrm>
            <a:off x="381000" y="152400"/>
            <a:ext cx="3276600" cy="737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Lespakket</a:t>
            </a:r>
          </a:p>
          <a:p>
            <a:r>
              <a:rPr lang="nl-NL" dirty="0"/>
              <a:t>Bij Prentenboek Grapje</a:t>
            </a:r>
          </a:p>
          <a:p>
            <a:endParaRPr lang="nl-NL" dirty="0"/>
          </a:p>
          <a:p>
            <a:pPr fontAlgn="base"/>
            <a:r>
              <a:rPr lang="nl-NL" dirty="0"/>
              <a:t>We geven je een groot aantal suggesties om met het prentenboek Grapje actief aan de slag te gaan. De suggesties zijn geordend rond zes verschillende werkvormen: </a:t>
            </a:r>
          </a:p>
          <a:p>
            <a:pPr fontAlgn="base"/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Het prentenboek: Kijk-, lees- en gespreksactiviteiten bij het prentenboek ‘Grapje!’.</a:t>
            </a:r>
            <a:br>
              <a:rPr lang="nl-NL" dirty="0"/>
            </a:br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 Spelen: Samenwerkingsopdrachten om met de inhoud van het verhaal aan de slag te gaan.</a:t>
            </a:r>
            <a:br>
              <a:rPr lang="nl-NL" dirty="0"/>
            </a:br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Maken en doen: Individuele activiteiten en groepsopdrachten over het prentenboek en het thema ‘Pesten is geen grapje!’</a:t>
            </a:r>
            <a:br>
              <a:rPr lang="nl-NL" dirty="0"/>
            </a:br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Vertellen: Kinderen vertellen over het prentenboek en het thema aan anderen; onder andere ook aan hun ouders zodat het verhaal ook buiten de school komt.</a:t>
            </a:r>
            <a:br>
              <a:rPr lang="nl-NL" dirty="0"/>
            </a:br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Zingen: Een liedje dat oproept om niet aan pesten mee te doen.</a:t>
            </a:r>
            <a:br>
              <a:rPr lang="nl-NL" dirty="0"/>
            </a:br>
            <a:endParaRPr lang="nl-NL" dirty="0"/>
          </a:p>
          <a:p>
            <a:pPr marL="342900" indent="-342900" fontAlgn="base">
              <a:buAutoNum type="arabicPeriod"/>
            </a:pPr>
            <a:r>
              <a:rPr lang="nl-NL" dirty="0"/>
              <a:t>Afspraken om pesten te voorkómen: Afspraken voor in de groep, voor vrije spelsituaties en tijdens het overblijven</a:t>
            </a:r>
          </a:p>
          <a:p>
            <a:pPr fontAlgn="base"/>
            <a:endParaRPr lang="nl-NL" dirty="0"/>
          </a:p>
          <a:p>
            <a:pPr fontAlgn="base"/>
            <a:r>
              <a:rPr lang="nl-NL" b="1" dirty="0"/>
              <a:t>Prentenboek Grapje - Audio prentenboek - Handleiding - Lesmaterialen - Lied 'Pesten is geen grapje' - Muziek</a:t>
            </a:r>
          </a:p>
          <a:p>
            <a:pPr fontAlgn="base"/>
            <a:endParaRPr lang="nl-NL" dirty="0"/>
          </a:p>
          <a:p>
            <a:pPr fontAlgn="base"/>
            <a:br>
              <a:rPr lang="nl-NL" dirty="0">
                <a:effectLst/>
              </a:rPr>
            </a:br>
            <a:endParaRPr lang="nl-NL" dirty="0"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570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925AF1B-BCA4-3256-9DCA-030E35E0E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249686-921B-03DA-72BC-6280A09E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515"/>
            <a:ext cx="9144000" cy="82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33F3D7-16AC-667B-DC14-AF609E840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9640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946EE6-629D-F58F-0950-CD44CF876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8964"/>
            <a:ext cx="9144000" cy="80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FF4D31-1A9E-481C-45A3-961AD780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71" y="17812"/>
            <a:ext cx="9436571" cy="70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9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097DE28-869E-C4EC-7B4F-F1721876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92" y="-609600"/>
            <a:ext cx="9316192" cy="82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95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212</Words>
  <Application>Microsoft Macintosh PowerPoint</Application>
  <PresentationFormat>Diavoorstelling (4:3)</PresentationFormat>
  <Paragraphs>27</Paragraphs>
  <Slides>37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Prentenboek Grapje</dc:title>
  <dc:subject>Ziva (zebra) wordt door zijn klas gepest omdat hij geen strepen heeft</dc:subject>
  <dc:creator>Roxeanne Hazes</dc:creator>
  <cp:lastModifiedBy>Patricia Bolwerk</cp:lastModifiedBy>
  <cp:revision>18</cp:revision>
  <dcterms:created xsi:type="dcterms:W3CDTF">2022-08-15T20:32:50Z</dcterms:created>
  <dcterms:modified xsi:type="dcterms:W3CDTF">2022-08-15T21:22:50Z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2022-08-08T00:00:00Z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2022-08-15T00:00:00Z</vt:filetime>
  </property>
</Properties>
</file>